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61595"/>
            <a:ext cx="93363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: </a:t>
            </a:r>
            <a:r>
              <a:rPr lang="en-GB" sz="2400" dirty="0"/>
              <a:t>R.YAMINI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REGISTER NO</a:t>
            </a:r>
            <a:r>
              <a:rPr lang="en-GB" sz="2400" dirty="0"/>
              <a:t>.     : 312211555</a:t>
            </a:r>
            <a:r>
              <a:rPr lang="en-US" sz="2400" dirty="0"/>
              <a:t> (UNM143522BCOMAF</a:t>
            </a:r>
            <a:r>
              <a:rPr lang="en-GB" sz="2400"/>
              <a:t>26</a:t>
            </a:r>
            <a:r>
              <a:rPr lang="en-US" sz="2400"/>
              <a:t>)</a:t>
            </a:r>
            <a:endParaRPr lang="en-GB" sz="2400" dirty="0">
              <a:ea typeface="Calibri"/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GB" sz="2400" dirty="0"/>
              <a:t>.    : </a:t>
            </a:r>
            <a:r>
              <a:rPr lang="en-US" sz="2400" dirty="0"/>
              <a:t>ACCOUNTING AND FINANCE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COLLEGE</a:t>
            </a:r>
            <a:r>
              <a:rPr lang="en-GB" sz="2400" dirty="0"/>
              <a:t>.             : T</a:t>
            </a:r>
            <a:r>
              <a:rPr lang="en-US" sz="2400" dirty="0"/>
              <a:t>HIRUTHANGAL NADAR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9D847-0388-9937-0006-61238A285E73}"/>
              </a:ext>
            </a:extLst>
          </p:cNvPr>
          <p:cNvSpPr txBox="1"/>
          <p:nvPr/>
        </p:nvSpPr>
        <p:spPr>
          <a:xfrm>
            <a:off x="838200" y="1061778"/>
            <a:ext cx="81629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Data collection:</a:t>
            </a:r>
          </a:p>
          <a:p>
            <a:r>
              <a:rPr lang="en-IN"/>
              <a:t>                       1.To gather comprehensive and accurate employee data that will serve as the foundation for analysis aimed at improving hr and management decisions.</a:t>
            </a:r>
          </a:p>
          <a:p>
            <a:r>
              <a:rPr lang="en-IN"/>
              <a:t>                       2.verify the accuracy and completeness of the data</a:t>
            </a:r>
          </a:p>
          <a:p>
            <a:r>
              <a:rPr lang="en-IN" b="1" u="sng"/>
              <a:t>Feature collection:</a:t>
            </a:r>
          </a:p>
          <a:p>
            <a:r>
              <a:rPr lang="en-IN"/>
              <a:t>                          1.to identify and collect relevant features (Data attributes) that will be used in the analysis of employee data to extract meaningful insights and support decision-making.</a:t>
            </a:r>
          </a:p>
          <a:p>
            <a:r>
              <a:rPr lang="en-IN"/>
              <a:t>                          2.review the collected features and select those that are most relevant to the analysis objectives.</a:t>
            </a:r>
          </a:p>
          <a:p>
            <a:r>
              <a:rPr lang="en-IN" b="1" u="sng"/>
              <a:t>Data cleaning:</a:t>
            </a:r>
          </a:p>
          <a:p>
            <a:r>
              <a:rPr lang="en-IN"/>
              <a:t>                          1.to prepare the employee dataset by correcting errors, handling missing values, and ensuring consistency to enable accurate and reliable analysis.</a:t>
            </a:r>
          </a:p>
          <a:p>
            <a:r>
              <a:rPr lang="en-IN"/>
              <a:t>                           2.A cleaned and well-organised dataset that is free from errors, inconsistencies, and missing values, ensuring reliable and accurate analysis.</a:t>
            </a:r>
          </a:p>
          <a:p>
            <a:r>
              <a:rPr lang="en-IN" b="1" u="sng"/>
              <a:t>Perfomance level:</a:t>
            </a:r>
          </a:p>
          <a:p>
            <a:r>
              <a:rPr lang="en-IN"/>
              <a:t>                            1.track performance changes over time to identify pattens or impovements.</a:t>
            </a:r>
          </a:p>
          <a:p>
            <a:r>
              <a:rPr lang="en-IN"/>
              <a:t>                            2.assess if employees are meeting performance goals and targets over specified periods.</a:t>
            </a:r>
          </a:p>
          <a:p>
            <a:endParaRPr lang="en-IN"/>
          </a:p>
          <a:p>
            <a:r>
              <a:rPr lang="en-IN"/>
              <a:t>         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A34EF0-458C-8BAA-32DE-6D51C74D06A4}"/>
              </a:ext>
            </a:extLst>
          </p:cNvPr>
          <p:cNvSpPr txBox="1"/>
          <p:nvPr/>
        </p:nvSpPr>
        <p:spPr>
          <a:xfrm>
            <a:off x="762000" y="152400"/>
            <a:ext cx="81534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/>
              <a:t>Summary</a:t>
            </a:r>
            <a:r>
              <a:rPr lang="en-IN" sz="2800" b="1"/>
              <a:t>:</a:t>
            </a:r>
          </a:p>
          <a:p>
            <a:r>
              <a:rPr lang="en-IN" sz="2800"/>
              <a:t>                  1.to provide a concise overview of the findings and insights derived from the analysis of employee data, aiding hr and management in making informed decisions.</a:t>
            </a:r>
          </a:p>
          <a:p>
            <a:r>
              <a:rPr lang="en-IN" sz="2800"/>
              <a:t>                   2.this summary consolidates the findings from employee data analysis into an accessible format, enabling effective communication of insights and recommendations to stakeholders.</a:t>
            </a:r>
          </a:p>
          <a:p>
            <a:r>
              <a:rPr lang="en-IN" sz="2800" b="1" u="sng"/>
              <a:t>Visulaization:</a:t>
            </a:r>
            <a:endParaRPr lang="en-IN" sz="2800" b="1"/>
          </a:p>
          <a:p>
            <a:r>
              <a:rPr lang="en-IN" sz="2800"/>
              <a:t>                    1. for basic charts and graphs such as bar charts, line charts, and histograms.</a:t>
            </a:r>
          </a:p>
          <a:p>
            <a:r>
              <a:rPr lang="en-IN" sz="2800"/>
              <a:t>                    2.ensure that visualizations are clear and easy to understand, avoiding clutter and focusing on key insights</a:t>
            </a:r>
            <a:r>
              <a:rPr lang="en-IN"/>
              <a:t>.</a:t>
            </a:r>
          </a:p>
          <a:p>
            <a:r>
              <a:rPr lang="en-IN"/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5323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FCAC177-8465-2225-8B7A-195C102D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0175"/>
            <a:ext cx="651534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5CB9C-334B-0DAC-A83E-B11F24388948}"/>
              </a:ext>
            </a:extLst>
          </p:cNvPr>
          <p:cNvSpPr txBox="1"/>
          <p:nvPr/>
        </p:nvSpPr>
        <p:spPr>
          <a:xfrm>
            <a:off x="1371600" y="1295400"/>
            <a:ext cx="7848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The analysis provides a comprehensive overview of employee performance, compensation, and demographic trends, offering actionable insights to enhance hr practices and organisational performance.</a:t>
            </a:r>
          </a:p>
          <a:p>
            <a:r>
              <a:rPr lang="en-IN" sz="3200" b="1" u="sng"/>
              <a:t>Performance distribution: </a:t>
            </a:r>
            <a:endParaRPr lang="en-IN" sz="3200"/>
          </a:p>
          <a:p>
            <a:r>
              <a:rPr lang="en-IN" sz="3200"/>
              <a:t>                                     the analysis reveals that performance ratings are generally concentrated kin the mid-range, with a small percentage of employees rated at the extremes (high or low).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03CCC-A0BE-FFA4-2CBC-88E23394D5D7}"/>
              </a:ext>
            </a:extLst>
          </p:cNvPr>
          <p:cNvSpPr txBox="1"/>
          <p:nvPr/>
        </p:nvSpPr>
        <p:spPr>
          <a:xfrm>
            <a:off x="609599" y="1524000"/>
            <a:ext cx="7381875" cy="475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/>
              <a:t>Obectives</a:t>
            </a:r>
            <a:r>
              <a:rPr lang="en-IN" sz="2000" b="1"/>
              <a:t>: </a:t>
            </a:r>
            <a:r>
              <a:rPr lang="en-IN" sz="2000"/>
              <a:t>to analyse and generate insights from employee data to improve workforce management and decision-making.</a:t>
            </a:r>
          </a:p>
          <a:p>
            <a:r>
              <a:rPr lang="en-IN" sz="2000" b="1" u="sng"/>
              <a:t>Dataset</a:t>
            </a:r>
            <a:r>
              <a:rPr lang="en-IN" sz="2000" b="1"/>
              <a:t>: </a:t>
            </a:r>
            <a:r>
              <a:rPr lang="en-IN" sz="2000"/>
              <a:t>you have been provided with an excel dataset containing the following columns:</a:t>
            </a:r>
          </a:p>
          <a:p>
            <a:endParaRPr lang="en-IN" sz="2000"/>
          </a:p>
          <a:p>
            <a:r>
              <a:rPr lang="en-IN" sz="2000"/>
              <a:t>1.Employee id</a:t>
            </a:r>
          </a:p>
          <a:p>
            <a:r>
              <a:rPr lang="en-IN" sz="2000"/>
              <a:t>2.Name</a:t>
            </a:r>
          </a:p>
          <a:p>
            <a:r>
              <a:rPr lang="en-IN" sz="2000"/>
              <a:t>3.Department</a:t>
            </a:r>
          </a:p>
          <a:p>
            <a:r>
              <a:rPr lang="en-IN" sz="2000"/>
              <a:t>4.Date of birth</a:t>
            </a:r>
          </a:p>
          <a:p>
            <a:r>
              <a:rPr lang="en-IN" sz="2000"/>
              <a:t>5.Position</a:t>
            </a:r>
          </a:p>
          <a:p>
            <a:r>
              <a:rPr lang="en-IN" sz="2000"/>
              <a:t>6.Date of hire</a:t>
            </a:r>
          </a:p>
          <a:p>
            <a:r>
              <a:rPr lang="en-IN" sz="2000"/>
              <a:t>7.Salary</a:t>
            </a:r>
          </a:p>
          <a:p>
            <a:r>
              <a:rPr lang="en-IN" sz="2000"/>
              <a:t>8.bonus</a:t>
            </a:r>
          </a:p>
          <a:p>
            <a:r>
              <a:rPr lang="en-IN" sz="2000"/>
              <a:t>9.House worked per week</a:t>
            </a:r>
          </a:p>
          <a:p>
            <a:r>
              <a:rPr lang="en-IN" sz="2000"/>
              <a:t>10.Performance rating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09600" y="1600201"/>
            <a:ext cx="80917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analyse employee data to derive actionable insights for enhancing organizational performance , optimizing resource allocation , and informing strategic HR decisions. </a:t>
            </a:r>
          </a:p>
          <a:p>
            <a:pPr algn="l"/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 this project </a:t>
            </a:r>
            <a:r>
              <a:rPr lang="en-US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examining various aspects of employee data, including demographics, employment history, compensation, and performance the analysis will focus on, and patterns that can aid in making informed HR decisions.</a:t>
            </a:r>
            <a:endParaRPr lang="en-US" sz="24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HR Department, Management Team, Data Analysis Team</a:t>
            </a:r>
          </a:p>
          <a:p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Criteria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1.Accurate and thorough data analysis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2.Clear and actionable insights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3.Effective visualizations that facilitate understanding of data   trends. 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35886-D02F-A54E-866D-078A8C66E143}"/>
              </a:ext>
            </a:extLst>
          </p:cNvPr>
          <p:cNvSpPr txBox="1"/>
          <p:nvPr/>
        </p:nvSpPr>
        <p:spPr>
          <a:xfrm>
            <a:off x="914400" y="2019300"/>
            <a:ext cx="5311194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800" dirty="0"/>
              <a:t>Owner</a:t>
            </a:r>
            <a:endParaRPr lang="en-IN" sz="4800" dirty="0">
              <a:ea typeface="Calibri"/>
              <a:cs typeface="Calibri"/>
            </a:endParaRPr>
          </a:p>
          <a:p>
            <a:r>
              <a:rPr lang="en-IN" sz="4800" dirty="0"/>
              <a:t>Management</a:t>
            </a:r>
            <a:endParaRPr lang="en-IN" sz="4800" dirty="0">
              <a:ea typeface="Calibri"/>
              <a:cs typeface="Calibri"/>
            </a:endParaRPr>
          </a:p>
          <a:p>
            <a:r>
              <a:rPr lang="en-IN" sz="4800" dirty="0"/>
              <a:t>Human resources</a:t>
            </a:r>
            <a:endParaRPr lang="en-IN" sz="4800" dirty="0">
              <a:ea typeface="Calibri"/>
              <a:cs typeface="Calibri"/>
            </a:endParaRPr>
          </a:p>
          <a:p>
            <a:r>
              <a:rPr lang="en-IN" sz="4800" dirty="0"/>
              <a:t>Employee</a:t>
            </a:r>
            <a:endParaRPr lang="en-IN" sz="4800" dirty="0">
              <a:ea typeface="Calibri"/>
              <a:cs typeface="Calibri"/>
            </a:endParaRPr>
          </a:p>
          <a:p>
            <a:r>
              <a:rPr lang="en-IN" sz="4800" dirty="0"/>
              <a:t>Company</a:t>
            </a:r>
            <a:endParaRPr lang="en-IN" sz="4800" dirty="0">
              <a:ea typeface="Calibri"/>
              <a:cs typeface="Calibri"/>
            </a:endParaRPr>
          </a:p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7432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7950F-4172-7661-F9DB-82A987429991}"/>
              </a:ext>
            </a:extLst>
          </p:cNvPr>
          <p:cNvSpPr txBox="1"/>
          <p:nvPr/>
        </p:nvSpPr>
        <p:spPr>
          <a:xfrm>
            <a:off x="2286000" y="2383786"/>
            <a:ext cx="4757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Conditional formatting - highlight blanks</a:t>
            </a:r>
          </a:p>
          <a:p>
            <a:r>
              <a:rPr lang="en-IN"/>
              <a:t>Filter                                - remove blanks</a:t>
            </a:r>
          </a:p>
          <a:p>
            <a:r>
              <a:rPr lang="en-IN"/>
              <a:t>Formula                           - performance analysis</a:t>
            </a:r>
          </a:p>
          <a:p>
            <a:r>
              <a:rPr lang="en-IN"/>
              <a:t>Pivot table                       - summarize information</a:t>
            </a:r>
          </a:p>
          <a:p>
            <a:r>
              <a:rPr lang="en-IN"/>
              <a:t>Graph                               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84AA7-045F-4794-93BF-2A4AF25B56C3}"/>
              </a:ext>
            </a:extLst>
          </p:cNvPr>
          <p:cNvSpPr txBox="1"/>
          <p:nvPr/>
        </p:nvSpPr>
        <p:spPr>
          <a:xfrm>
            <a:off x="685800" y="18288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Employee Dataset - From </a:t>
            </a:r>
            <a:r>
              <a:rPr lang="en-IN" err="1"/>
              <a:t>Edunet</a:t>
            </a:r>
            <a:r>
              <a:rPr lang="en-IN"/>
              <a:t> Dashboard</a:t>
            </a:r>
          </a:p>
          <a:p>
            <a:r>
              <a:rPr lang="en-IN"/>
              <a:t>Available Features - 26</a:t>
            </a:r>
          </a:p>
          <a:p>
            <a:r>
              <a:rPr lang="en-IN"/>
              <a:t>Necessary Features - 9</a:t>
            </a:r>
          </a:p>
          <a:p>
            <a:r>
              <a:rPr lang="en-IN"/>
              <a:t>Employee Id             - In Number</a:t>
            </a:r>
          </a:p>
          <a:p>
            <a:r>
              <a:rPr lang="en-IN"/>
              <a:t>Name                        - In Text</a:t>
            </a:r>
          </a:p>
          <a:p>
            <a:r>
              <a:rPr lang="en-IN"/>
              <a:t>Performance Level  - In Text</a:t>
            </a:r>
          </a:p>
          <a:p>
            <a:r>
              <a:rPr lang="en-IN"/>
              <a:t>Gender                      - </a:t>
            </a:r>
            <a:r>
              <a:rPr lang="en-IN" err="1"/>
              <a:t>Male,Female</a:t>
            </a:r>
            <a:endParaRPr lang="en-IN"/>
          </a:p>
          <a:p>
            <a:r>
              <a:rPr lang="en-IN"/>
              <a:t>Employee Rating     - In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50162-A37C-8F60-4E61-0B7BD4364CB9}"/>
              </a:ext>
            </a:extLst>
          </p:cNvPr>
          <p:cNvSpPr txBox="1"/>
          <p:nvPr/>
        </p:nvSpPr>
        <p:spPr>
          <a:xfrm>
            <a:off x="1605040" y="2206262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Performance Level Analysis=IFS(Z8&gt;=5,”VERY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716</Words>
  <Application>Microsoft Office PowerPoint</Application>
  <PresentationFormat>Widescreen</PresentationFormat>
  <Paragraphs>104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yamini R</cp:lastModifiedBy>
  <cp:revision>26</cp:revision>
  <dcterms:created xsi:type="dcterms:W3CDTF">2024-03-29T15:07:22Z</dcterms:created>
  <dcterms:modified xsi:type="dcterms:W3CDTF">2024-08-31T14:46:30Z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