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xmlns=""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xmlns=""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xmlns=""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xmlns=""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xmlns=""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smtClean="0">
                <a:solidFill>
                  <a:schemeClr val="tx1"/>
                </a:solidFill>
                <a:latin typeface="Times New Roman" panose="02020603050405020304" pitchFamily="18" charset="0"/>
                <a:cs typeface="Times New Roman" panose="02020603050405020304" pitchFamily="18" charset="0"/>
              </a:rPr>
              <a:t>By </a:t>
            </a:r>
            <a:r>
              <a:rPr lang="en-US" sz="2000" dirty="0" err="1" smtClean="0">
                <a:solidFill>
                  <a:schemeClr val="tx1"/>
                </a:solidFill>
                <a:latin typeface="Times New Roman" panose="02020603050405020304" pitchFamily="18" charset="0"/>
                <a:cs typeface="Times New Roman" panose="02020603050405020304" pitchFamily="18" charset="0"/>
              </a:rPr>
              <a:t>I.Yuvasri</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err="1" smtClean="0">
                <a:solidFill>
                  <a:schemeClr val="tx1"/>
                </a:solidFill>
                <a:latin typeface="Times New Roman" panose="02020603050405020304" pitchFamily="18" charset="0"/>
                <a:cs typeface="Times New Roman" panose="02020603050405020304" pitchFamily="18" charset="0"/>
              </a:rPr>
              <a:t>Yamini</a:t>
            </a:r>
            <a:r>
              <a:rPr lang="en-US" sz="2000" dirty="0" smtClean="0">
                <a:solidFill>
                  <a:schemeClr val="tx1"/>
                </a:solidFill>
                <a:latin typeface="Times New Roman" panose="02020603050405020304" pitchFamily="18" charset="0"/>
                <a:cs typeface="Times New Roman" panose="02020603050405020304" pitchFamily="18" charset="0"/>
              </a:rPr>
              <a:t> R , </a:t>
            </a:r>
            <a:r>
              <a:rPr lang="en-US" sz="2000" dirty="0" err="1" smtClean="0">
                <a:solidFill>
                  <a:schemeClr val="tx1"/>
                </a:solidFill>
                <a:latin typeface="Times New Roman" panose="02020603050405020304" pitchFamily="18" charset="0"/>
                <a:cs typeface="Times New Roman" panose="02020603050405020304" pitchFamily="18" charset="0"/>
              </a:rPr>
              <a:t>VivegaJanani</a:t>
            </a:r>
            <a:r>
              <a:rPr lang="en-US" sz="2000" dirty="0" smtClean="0">
                <a:solidFill>
                  <a:schemeClr val="tx1"/>
                </a:solidFill>
                <a:latin typeface="Times New Roman" panose="02020603050405020304" pitchFamily="18" charset="0"/>
                <a:cs typeface="Times New Roman" panose="02020603050405020304" pitchFamily="18" charset="0"/>
              </a:rPr>
              <a:t> V</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xmlns=""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xmlns=""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p:txBody>
          <a:bodyPr>
            <a:normAutofit fontScale="92500"/>
          </a:bodyPr>
          <a:lstStyle/>
          <a:p>
            <a:r>
              <a:rPr lang="en-GB" dirty="0"/>
              <a:t> This project demonstrates an effective spam detection system using machine learning and natural language processing.</a:t>
            </a:r>
            <a:endParaRPr lang="en-GB" dirty="0" smtClean="0"/>
          </a:p>
          <a:p>
            <a:r>
              <a:rPr dirty="0" smtClean="0"/>
              <a:t>TF-IDF </a:t>
            </a:r>
            <a:r>
              <a:rPr dirty="0"/>
              <a:t>and Logistic Regression </a:t>
            </a:r>
            <a:r>
              <a:rPr lang="en-GB" dirty="0" smtClean="0"/>
              <a:t>accurately classifies emails as spam or not.</a:t>
            </a:r>
          </a:p>
          <a:p>
            <a:r>
              <a:rPr lang="en-US" dirty="0" smtClean="0"/>
              <a:t>98</a:t>
            </a:r>
            <a:r>
              <a:rPr lang="en-US" dirty="0"/>
              <a:t>% </a:t>
            </a:r>
            <a:r>
              <a:rPr dirty="0"/>
              <a:t>accuracy achieved</a:t>
            </a:r>
            <a:r>
              <a:rPr lang="en-US" dirty="0"/>
              <a:t> using logistic regression</a:t>
            </a:r>
            <a:r>
              <a:rPr dirty="0"/>
              <a:t>.</a:t>
            </a:r>
          </a:p>
          <a:p>
            <a:r>
              <a:rPr dirty="0"/>
              <a:t>Future work: use deep learning (BERT, LSTM), better </a:t>
            </a:r>
            <a:r>
              <a:rPr dirty="0" smtClean="0"/>
              <a:t>datasets</a:t>
            </a:r>
            <a:r>
              <a:rPr lang="en-GB" dirty="0" smtClean="0"/>
              <a:t>,</a:t>
            </a:r>
            <a:r>
              <a:rPr lang="en-GB" dirty="0"/>
              <a:t> support real-time deployment.</a:t>
            </a:r>
            <a:endParaRPr lang="en-GB"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Abstract</a:t>
            </a:r>
          </a:p>
        </p:txBody>
      </p:sp>
      <p:sp>
        <p:nvSpPr>
          <p:cNvPr id="3" name="Content Placeholder 2"/>
          <p:cNvSpPr>
            <a:spLocks noGrp="1"/>
          </p:cNvSpPr>
          <p:nvPr>
            <p:ph idx="1"/>
          </p:nvPr>
        </p:nvSpPr>
        <p:spPr/>
        <p:txBody>
          <a:bodyPr>
            <a:normAutofit/>
          </a:bodyPr>
          <a:lstStyle/>
          <a:p>
            <a:r>
              <a:rPr lang="en-GB" sz="2000" dirty="0"/>
              <a:t>This project focuses on the development of a machine learning-based email classification system to detect spam messages using the Enron email dataset</a:t>
            </a:r>
            <a:r>
              <a:rPr lang="en-GB" sz="2000" dirty="0" smtClean="0"/>
              <a:t>.</a:t>
            </a:r>
          </a:p>
          <a:p>
            <a:r>
              <a:rPr lang="en-GB" sz="2000" dirty="0" smtClean="0"/>
              <a:t> </a:t>
            </a:r>
            <a:r>
              <a:rPr lang="en-GB" sz="2000" dirty="0"/>
              <a:t>By leveraging natural language processing (NLP) techniques and logistic regression, the system can effectively differentiate between spam and legitimate emails. </a:t>
            </a:r>
            <a:endParaRPr lang="en-GB" sz="2000" dirty="0" smtClean="0"/>
          </a:p>
          <a:p>
            <a:r>
              <a:rPr lang="en-GB" sz="2000" dirty="0" smtClean="0"/>
              <a:t>To </a:t>
            </a:r>
            <a:r>
              <a:rPr lang="en-GB" sz="2000" dirty="0"/>
              <a:t>improve the model's accuracy and robustness, additional features like link count, uppercase usage, special character count, email length, and word count have been introduced alongside traditional TF-IDF text </a:t>
            </a:r>
            <a:r>
              <a:rPr lang="en-GB" sz="2000" dirty="0" err="1"/>
              <a:t>vectorization</a:t>
            </a:r>
            <a:r>
              <a:rPr lang="en-GB" sz="2000" dirty="0"/>
              <a:t>. </a:t>
            </a:r>
            <a:endParaRPr lang="en-GB" sz="2000" dirty="0" smtClean="0"/>
          </a:p>
          <a:p>
            <a:r>
              <a:rPr lang="en-GB" sz="2000" dirty="0" smtClean="0"/>
              <a:t>This </a:t>
            </a:r>
            <a:r>
              <a:rPr lang="en-GB" sz="2000" dirty="0"/>
              <a:t>enhanced approach increases reliability in identifying spam patterns beyond textual content, offering a practical solution for email filtering and user protection against unsolicited or malicious messages.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Introduction</a:t>
            </a:r>
          </a:p>
        </p:txBody>
      </p:sp>
      <p:sp>
        <p:nvSpPr>
          <p:cNvPr id="3" name="Content Placeholder 2"/>
          <p:cNvSpPr>
            <a:spLocks noGrp="1"/>
          </p:cNvSpPr>
          <p:nvPr>
            <p:ph idx="1"/>
          </p:nvPr>
        </p:nvSpPr>
        <p:spPr/>
        <p:txBody>
          <a:bodyPr>
            <a:normAutofit fontScale="92500" lnSpcReduction="20000"/>
          </a:bodyPr>
          <a:lstStyle/>
          <a:p>
            <a:r>
              <a:rPr lang="en-US" sz="2000" dirty="0" smtClean="0"/>
              <a:t>Spam emails pose significant risks, including phishing, malware, and identity theft, leading to financial and reputational damage while cluttering inboxes.</a:t>
            </a:r>
          </a:p>
          <a:p>
            <a:endParaRPr lang="en-US" sz="2000" dirty="0" smtClean="0"/>
          </a:p>
          <a:p>
            <a:r>
              <a:rPr lang="en-US" sz="2000" dirty="0" smtClean="0"/>
              <a:t>Traditional spam detection methods like blacklists and rule-based filtering are insufficient against the evolving tactics of spammers.</a:t>
            </a:r>
          </a:p>
          <a:p>
            <a:endParaRPr lang="en-US" sz="2000" dirty="0" smtClean="0"/>
          </a:p>
          <a:p>
            <a:r>
              <a:rPr lang="en-US" sz="2000" dirty="0" smtClean="0"/>
              <a:t>Machine learning algorithms analyze various email components, such as the subject line, body text, sender’s address, and metadata, to identify patterns distinguishing spam from legitimate emails.</a:t>
            </a:r>
          </a:p>
          <a:p>
            <a:endParaRPr lang="en-US" sz="2000" dirty="0"/>
          </a:p>
          <a:p>
            <a:r>
              <a:rPr lang="en-GB" sz="2000" dirty="0"/>
              <a:t>The model uses NLP to clean and process email content, and machine learning techniques to classify emails as either spam or not spam.</a:t>
            </a:r>
            <a:endParaRPr lang="en-US" sz="2000" dirty="0" smtClean="0"/>
          </a:p>
          <a:p>
            <a:endParaRPr lang="en-US" sz="2000" dirty="0" smtClean="0"/>
          </a:p>
          <a:p>
            <a:r>
              <a:rPr lang="en-US" sz="2000" dirty="0" smtClean="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Logistic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u="sng" dirty="0" smtClean="0"/>
              <a:t>Cod</a:t>
            </a:r>
            <a:r>
              <a:rPr lang="en-GB" u="sng" dirty="0" smtClean="0"/>
              <a:t>e</a:t>
            </a:r>
            <a:endParaRPr u="sng" dirty="0"/>
          </a:p>
        </p:txBody>
      </p:sp>
      <p:pic>
        <p:nvPicPr>
          <p:cNvPr id="5" name="Content Placeholder 4">
            <a:extLst>
              <a:ext uri="{FF2B5EF4-FFF2-40B4-BE49-F238E27FC236}">
                <a16:creationId xmlns:a16="http://schemas.microsoft.com/office/drawing/2014/main" xmlns=""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891</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Code</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user</dc:creator>
  <cp:keywords/>
  <dc:description>generated using python-pptx</dc:description>
  <cp:lastModifiedBy>user</cp:lastModifiedBy>
  <cp:revision>6</cp:revision>
  <dcterms:created xsi:type="dcterms:W3CDTF">2013-01-27T09:14:16Z</dcterms:created>
  <dcterms:modified xsi:type="dcterms:W3CDTF">2025-05-11T13:29:53Z</dcterms:modified>
  <cp:category/>
</cp:coreProperties>
</file>