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857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7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25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95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12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3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284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00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3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28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3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18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41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12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2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36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E51CEB-4F29-4C63-B3E2-E1F100BCD1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BFAA18-CD0C-4F58-BD09-DE7F7115D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423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4A2A-47CC-66B1-C208-DCAA3EE5E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Exploratory Data Analysis (EDA) report </a:t>
            </a:r>
            <a:r>
              <a:rPr lang="en-IN" sz="36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7C53F-5ABB-7FAB-9A88-60B8A644D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Algerian" panose="04020705040A02060702" pitchFamily="82" charset="0"/>
              </a:rPr>
              <a:t>For </a:t>
            </a:r>
            <a:r>
              <a:rPr lang="en-IN" sz="3200" b="0" i="0" u="none" strike="noStrike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Global Electronics</a:t>
            </a:r>
            <a:endParaRPr lang="en-IN" sz="32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7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42C4-1C3D-BBC1-ACC6-E69D2C9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1DBE-7078-6972-E4AD-AAC5E6DE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98171"/>
            <a:ext cx="10131425" cy="347254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Customer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Sales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Product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Store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Suggestions and Strategies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052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1B5C-E891-D4F4-7C40-69FC6946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>
                <a:latin typeface="Algerian" panose="04020705040A02060702" pitchFamily="82" charset="0"/>
              </a:rPr>
              <a:t>Customer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D4B1-C70E-42C3-BF81-C08FD3B79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b="1" u="sng" dirty="0"/>
              <a:t>Gender Balance:</a:t>
            </a:r>
            <a:r>
              <a:rPr lang="en-IN" sz="2000" b="1" dirty="0"/>
              <a:t> </a:t>
            </a:r>
            <a:r>
              <a:rPr lang="en-IN" dirty="0"/>
              <a:t>All over population is equally distributed between Male and Female. So there is no                           imbalance in the preference.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u="sng" dirty="0"/>
              <a:t>Largest Market: </a:t>
            </a:r>
            <a:r>
              <a:rPr lang="en-IN" dirty="0"/>
              <a:t>United States of America is largest market for Global Electronics as there are 6828 Customers followed by United Kingdom.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u="sng" dirty="0"/>
              <a:t>Highest Number of Order: </a:t>
            </a:r>
            <a:r>
              <a:rPr lang="en-IN" dirty="0"/>
              <a:t>Customer from Italy has the highest number of orders. </a:t>
            </a:r>
            <a:r>
              <a:rPr lang="en-IN" dirty="0" err="1"/>
              <a:t>CustomerKey</a:t>
            </a:r>
            <a:r>
              <a:rPr lang="en-IN" dirty="0"/>
              <a:t> 723572 has the highest number of orders with 36.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u="sng" dirty="0"/>
              <a:t>Purchase Frequency: </a:t>
            </a:r>
            <a:r>
              <a:rPr lang="en-IN" dirty="0"/>
              <a:t>Customer from Italy has the highest frequency</a:t>
            </a:r>
            <a:r>
              <a:rPr lang="en-IN" b="1" dirty="0"/>
              <a:t> </a:t>
            </a:r>
            <a:r>
              <a:rPr lang="en-IN" dirty="0"/>
              <a:t>of </a:t>
            </a:r>
            <a:r>
              <a:rPr lang="en-IN" dirty="0" err="1"/>
              <a:t>purchase.He</a:t>
            </a:r>
            <a:r>
              <a:rPr lang="en-IN" dirty="0"/>
              <a:t> has the highest purchase frequency of 36 which means he frequently purchased from </a:t>
            </a:r>
            <a:r>
              <a:rPr lang="en-IN" sz="2000" dirty="0"/>
              <a:t>Global Electronics.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182774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8E4C-D4EF-0BD4-0C45-74002849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>
                <a:latin typeface="Algerian" panose="04020705040A02060702" pitchFamily="82" charset="0"/>
              </a:rPr>
              <a:t>Sales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3C51-8EBB-0C0F-9FC8-683EC12B8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b="1" u="sng" dirty="0"/>
              <a:t>Total Sales: </a:t>
            </a:r>
            <a:r>
              <a:rPr lang="en-IN" dirty="0"/>
              <a:t>The total number of sales occurred is 62.88K.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u="sng" dirty="0"/>
              <a:t>Currency based Sales: </a:t>
            </a:r>
            <a:r>
              <a:rPr lang="en-IN" dirty="0"/>
              <a:t>USD is the highest Currency used followed by EUR.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u="sng" dirty="0"/>
              <a:t>Store Based Sales: </a:t>
            </a:r>
            <a:r>
              <a:rPr lang="en-IN" dirty="0" err="1"/>
              <a:t>Storekey</a:t>
            </a:r>
            <a:r>
              <a:rPr lang="en-IN" dirty="0"/>
              <a:t> (0) has the highest number of sales with 13165 orders.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u="sng" dirty="0"/>
              <a:t>Year Based Sales: </a:t>
            </a:r>
            <a:r>
              <a:rPr lang="en-IN" dirty="0"/>
              <a:t>2019 has the highest numbers of Sales followed by 2018. The number od sales during 2019 was 21.61K.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u="sng" dirty="0"/>
              <a:t>Revenue: </a:t>
            </a:r>
            <a:r>
              <a:rPr lang="en-IN" dirty="0"/>
              <a:t>Total Revenue generated was $ 55755549.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342642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38E7-3F99-B1D4-B614-74807C4B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>
                <a:latin typeface="Algerian" panose="04020705040A02060702" pitchFamily="82" charset="0"/>
              </a:rPr>
              <a:t>Product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07227-ABBA-429D-3592-E4A94C9E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b="1" u="sng" dirty="0"/>
              <a:t>Profit: </a:t>
            </a:r>
            <a:r>
              <a:rPr lang="en-IN" dirty="0"/>
              <a:t>Total profit is 526.49K.</a:t>
            </a:r>
            <a:r>
              <a:rPr lang="en-IN" sz="1800" b="1" u="sng" dirty="0"/>
              <a:t> </a:t>
            </a:r>
            <a:r>
              <a:rPr lang="en-IN" sz="1800" dirty="0"/>
              <a:t>The highest profit generating category is Home Appliances. This Category alone generate 206.39K profit followed by Computers with profit 119.73K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u="sng" dirty="0"/>
              <a:t>Products: </a:t>
            </a:r>
            <a:r>
              <a:rPr lang="en-IN" dirty="0"/>
              <a:t>Total number of products are 2517. Home Appliances has the highest number of products with 661 followed by Computers with 606.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u="sng" dirty="0"/>
              <a:t>Highest Sale:</a:t>
            </a:r>
            <a:r>
              <a:rPr lang="en-IN" dirty="0"/>
              <a:t> </a:t>
            </a:r>
            <a:r>
              <a:rPr lang="en-IN" dirty="0" err="1"/>
              <a:t>Productkey</a:t>
            </a:r>
            <a:r>
              <a:rPr lang="en-IN" dirty="0"/>
              <a:t> 444 has the highest sales count with 550 which fall under the category Home Appliances.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u="sng" dirty="0" err="1"/>
              <a:t>Color</a:t>
            </a:r>
            <a:r>
              <a:rPr lang="en-IN" sz="2000" b="1" u="sng" dirty="0"/>
              <a:t>:</a:t>
            </a:r>
            <a:r>
              <a:rPr lang="en-IN" dirty="0"/>
              <a:t> The most preferred </a:t>
            </a:r>
            <a:r>
              <a:rPr lang="en-IN" dirty="0" err="1"/>
              <a:t>color</a:t>
            </a:r>
            <a:r>
              <a:rPr lang="en-IN" dirty="0"/>
              <a:t> of the customers are Black followed by White. And the least preferred </a:t>
            </a:r>
            <a:r>
              <a:rPr lang="en-IN" dirty="0" err="1"/>
              <a:t>color</a:t>
            </a:r>
            <a:r>
              <a:rPr lang="en-IN" dirty="0"/>
              <a:t> is Transparent.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u="sng" dirty="0"/>
              <a:t>Brand:</a:t>
            </a:r>
            <a:r>
              <a:rPr lang="en-IN" dirty="0"/>
              <a:t> The most profit generating brand is Contoso with 118.33K followed by </a:t>
            </a:r>
            <a:r>
              <a:rPr lang="en-IN" dirty="0" err="1"/>
              <a:t>Fabrikam</a:t>
            </a:r>
            <a:r>
              <a:rPr lang="en-IN" dirty="0"/>
              <a:t> with 99.19K. And the least profit generating brand is Tailspin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58547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A56-E533-61AE-4A4E-8EBAF441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>
                <a:latin typeface="Algerian" panose="04020705040A02060702" pitchFamily="82" charset="0"/>
              </a:rPr>
              <a:t>Store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3F4F-1E23-8D82-7F37-9DE87D9E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b="1" u="sng" dirty="0"/>
              <a:t>Largest Store:</a:t>
            </a:r>
            <a:r>
              <a:rPr lang="en-IN" dirty="0"/>
              <a:t> The largest Store is in Newfoundland and </a:t>
            </a:r>
            <a:r>
              <a:rPr lang="en-IN" dirty="0" err="1"/>
              <a:t>Labrador,Canada</a:t>
            </a:r>
            <a:r>
              <a:rPr lang="en-IN" dirty="0"/>
              <a:t>  followed by </a:t>
            </a:r>
            <a:r>
              <a:rPr lang="en-IN" dirty="0" err="1"/>
              <a:t>Pesaro,Italy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u="sng" dirty="0"/>
              <a:t>Available Stores:</a:t>
            </a:r>
            <a:r>
              <a:rPr lang="en-IN" dirty="0"/>
              <a:t> The total number of stores are 737.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u="sng" dirty="0"/>
              <a:t>Sales Based Store:</a:t>
            </a:r>
            <a:r>
              <a:rPr lang="en-IN" dirty="0"/>
              <a:t> The highest number of sales occurred in </a:t>
            </a:r>
            <a:r>
              <a:rPr lang="en-IN" dirty="0" err="1"/>
              <a:t>Storekey</a:t>
            </a:r>
            <a:r>
              <a:rPr lang="en-IN" dirty="0"/>
              <a:t>(0).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u="sng" dirty="0"/>
              <a:t>Opening</a:t>
            </a:r>
            <a:r>
              <a:rPr lang="en-IN" dirty="0"/>
              <a:t>: The highest number of stores opened in a year is 154 which happened in 2012, followed by 2010 with 132.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u="sng" dirty="0"/>
              <a:t>Country based store:</a:t>
            </a:r>
            <a:r>
              <a:rPr lang="en-IN" dirty="0"/>
              <a:t> United States of America has the highest number of stores with 264 stores followed by Germany with 99 stores.</a:t>
            </a:r>
          </a:p>
        </p:txBody>
      </p:sp>
    </p:spTree>
    <p:extLst>
      <p:ext uri="{BB962C8B-B14F-4D97-AF65-F5344CB8AC3E}">
        <p14:creationId xmlns:p14="http://schemas.microsoft.com/office/powerpoint/2010/main" val="121165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E2EF-F8AF-DD5C-3B73-559E1FF9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Algerian" panose="04020705040A02060702" pitchFamily="82" charset="0"/>
              </a:rPr>
              <a:t>Suggestions and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FAB8B-0DE5-7E7C-3B3F-E5C00366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Adjust inventory and marketing strategies to 	promote high-	demand products while improving or discontinuing underperforming ones. This will optimize 	stock levels and boost sales in popular categories.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Invest in expanding stores in high-performing 	regions</a:t>
            </a:r>
            <a:r>
              <a:rPr lang="en-US" altLang="en-US" sz="1800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and consider closing or optimizing operations in underperforming areas. Geographical insights can also help 	guide decisions for new store locations.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Develop loyalty programs or special 	promotions 	for repeat customers, ensuring better long-	term retention 	and higher lifetime value. 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95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D3AC-2234-0840-3FD4-EF4684D6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C032-029A-BC14-EE15-4B1760D6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By acting on these key insights, Global Electronics can enhance customer satisfaction, optimize operations, and drive sustainable growth. A data-driven approach will empower the company to stay competitive, improve profitability, and scale successfully in the evolving retail electronics market.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81082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233</TotalTime>
  <Words>566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Imprint MT Shadow</vt:lpstr>
      <vt:lpstr>Wingdings</vt:lpstr>
      <vt:lpstr>Celestial</vt:lpstr>
      <vt:lpstr>Exploratory Data Analysis (EDA) report  </vt:lpstr>
      <vt:lpstr>Contents:</vt:lpstr>
      <vt:lpstr>Customer Analysis:</vt:lpstr>
      <vt:lpstr>Sales analysis:</vt:lpstr>
      <vt:lpstr>Product analysis:</vt:lpstr>
      <vt:lpstr>Store Analysis:</vt:lpstr>
      <vt:lpstr>Suggestions and strategies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Yamini Ravichandran</dc:creator>
  <cp:lastModifiedBy>Yamini Ravichandran</cp:lastModifiedBy>
  <cp:revision>1</cp:revision>
  <dcterms:created xsi:type="dcterms:W3CDTF">2024-12-22T05:29:07Z</dcterms:created>
  <dcterms:modified xsi:type="dcterms:W3CDTF">2024-12-22T09:22:45Z</dcterms:modified>
</cp:coreProperties>
</file>