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4"/>
  </p:sldMasterIdLst>
  <p:notesMasterIdLst>
    <p:notesMasterId r:id="rId16"/>
  </p:notesMasterIdLst>
  <p:handoutMasterIdLst>
    <p:handoutMasterId r:id="rId17"/>
  </p:handoutMasterIdLst>
  <p:sldIdLst>
    <p:sldId id="375" r:id="rId5"/>
    <p:sldId id="329" r:id="rId6"/>
    <p:sldId id="348" r:id="rId7"/>
    <p:sldId id="358" r:id="rId8"/>
    <p:sldId id="347" r:id="rId9"/>
    <p:sldId id="371" r:id="rId10"/>
    <p:sldId id="374" r:id="rId11"/>
    <p:sldId id="368" r:id="rId12"/>
    <p:sldId id="369" r:id="rId13"/>
    <p:sldId id="366" r:id="rId14"/>
    <p:sldId id="3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3D9"/>
    <a:srgbClr val="CCD8D6"/>
    <a:srgbClr val="B2C8CD"/>
    <a:srgbClr val="7F867A"/>
    <a:srgbClr val="A9D7D9"/>
    <a:srgbClr val="AAD6FF"/>
    <a:srgbClr val="4F5945"/>
    <a:srgbClr val="73292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036EA-23A7-4E8E-BEF1-1E6D66E1FD7B}" v="54" dt="2025-06-15T12:01:57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6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374D-72DC-92C9-C19F-19D52229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90D-F8E7-B22E-4100-89704005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79E2-997D-5AFA-542B-22DD413B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9B98-E5DA-EA52-B8B8-AD603B52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830A-BDA9-2695-BCF9-8C198B88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1945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E8EE-91D5-6A85-9898-2C1206C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48FFE-FAAC-D5AA-0A87-08327CB71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4F8D-9F26-5635-E120-741D5AD1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0883-A02A-1C61-3609-072AF36F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E480-0374-63C1-3A6A-98C7244A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0901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97D4-8B58-1E76-2D8E-9E61B4DBD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BCFB-A25B-AA09-8E9B-95573641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BD656-D4A3-C91A-4B24-901F11EC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7A3A-385A-030C-0CDE-C442635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5A0E-F02F-E378-8599-22B2AF7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0430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9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35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0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93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94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005F-C0C4-0D95-0519-E74FB020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07D70-5E08-1E9E-ABB0-547E090D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B54D-054F-9310-D5B3-031AEB5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3D88-819B-7E14-11C5-21001C4E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75A0-0C88-36E3-0730-F2202A5F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4526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1639-3CB6-044D-4AC9-F8988CFA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F083-CC1F-CE76-6A2A-711DEFF5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4174-D09F-0331-0F33-149F000C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3F60-4CB2-0F23-C44F-A91F0B63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CB67-4C84-4F47-C1BA-1213A700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739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61FF-D0E5-3814-AE0F-00FF9882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B7D2-4883-281A-9B26-FA1798462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97FCD-8494-CDAE-8ED7-0C00A646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5A562-BF8F-C5FA-09D6-151D13AA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3CCD-3AB9-56C4-4B09-7BDE326B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D084-B5DF-CE60-277F-8C9A2E1D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924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DA31-A9BB-98D1-4595-2BC26667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5D064-3BAA-EB28-9F05-B9CE41E6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8724-2511-8FC0-D106-1C5738449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1AFF5-1E6C-5EA9-B4EF-967CFC672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2A923-9F54-165A-07AA-1C6F5EFC3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40BA2-B1FF-28ED-3D2C-547C476C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36F45-FAE9-E198-1033-AE6125AF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698C2-517E-C9D7-6DF5-B0984318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726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1CB-0405-C289-F1D2-4A0E6264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5518B-1E65-8B87-0FBB-85212DDA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A1C3-B9B9-1AE3-1855-CCE31BEE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87F9B-3455-FB1E-66A6-CDA6E889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9023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FBE54-16E2-CDB3-63F4-682A48BD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4E4B6-50FF-BA82-695B-5CC31794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769EC-0CA5-0324-CAC1-DB12F17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5813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0E9E-66FC-CDAA-3131-D5AD1A93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552-8AA6-15EB-5B23-143F9714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0B9-50E0-8C8E-CB8E-788479A7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BAA2-3D97-19FD-EE45-9E098206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E285-458B-FACA-0AC8-27F20106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B8E32-DA05-93CF-3BC7-64CDADB8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019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6505-0791-9660-C16E-EB30627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CA52F-AEA5-E29B-EB50-29B4EF9A6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DEBDC-6EC5-1BEA-354C-FF891E65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D4F0-2145-6700-5175-8EAC9C04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5-FCB7-11B3-7645-114ECF07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D0D8F-5972-E05A-0B52-33B44D6E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97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995DD-8A4E-78B8-8527-A137D22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B281-6DC6-4E3F-FCD0-B5263C4F1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AEEED-B1BA-E517-6F0B-12C179F6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4158-8711-BFC1-1974-047FCC703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8B8A-2C3D-C6F1-9620-ACC8C7008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676" r:id="rId17"/>
    <p:sldLayoutId id="2147483678" r:id="rId18"/>
    <p:sldLayoutId id="2147483684" r:id="rId19"/>
    <p:sldLayoutId id="2147483681" r:id="rId20"/>
    <p:sldLayoutId id="2147483682" r:id="rId21"/>
    <p:sldLayoutId id="2147483683" r:id="rId22"/>
    <p:sldLayoutId id="2147483685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51F2296-2838-881B-E5A3-6A13C50FA0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593" r="2593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62A127-7EF8-D068-3B04-DD34D65F8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3310128"/>
            <a:ext cx="7699248" cy="420624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Random Password Generator   </a:t>
            </a:r>
            <a:br>
              <a:rPr lang="en-IN" dirty="0"/>
            </a:br>
            <a:br>
              <a:rPr lang="en-IN" dirty="0"/>
            </a:br>
            <a:r>
              <a:rPr lang="en-IN" sz="3200" b="1" u="sng" dirty="0"/>
              <a:t>NAME</a:t>
            </a:r>
            <a:r>
              <a:rPr lang="en-IN" sz="3200" b="1" dirty="0"/>
              <a:t> : YAMINI</a:t>
            </a:r>
            <a:br>
              <a:rPr lang="en-IN" sz="3200" b="1" dirty="0"/>
            </a:br>
            <a:r>
              <a:rPr lang="en-IN" sz="3200" u="sng" dirty="0"/>
              <a:t>TOPIC</a:t>
            </a:r>
            <a:r>
              <a:rPr lang="en-IN" sz="3200" dirty="0"/>
              <a:t> :  Random Password Generator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73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1D24-A607-21D3-9E16-46F58D36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487680"/>
            <a:ext cx="5385816" cy="1412240"/>
          </a:xfrm>
        </p:spPr>
        <p:txBody>
          <a:bodyPr>
            <a:normAutofit/>
          </a:bodyPr>
          <a:lstStyle/>
          <a:p>
            <a:r>
              <a:rPr lang="en-IN" b="1" i="1" dirty="0"/>
              <a:t>CONCLUSION</a:t>
            </a:r>
            <a:br>
              <a:rPr lang="en-IN" b="1" dirty="0"/>
            </a:b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575F41E-F1D2-901C-7FEA-8DD3BE10ED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849" r="32849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8EB0-7633-8571-D279-FC0E7C867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4459" y="1463040"/>
            <a:ext cx="7017539" cy="53949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/>
              <a:t>Strong passwords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are essential for protecting digital identities and sensitive data.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/>
              <a:t> </a:t>
            </a:r>
            <a:r>
              <a:rPr lang="en-US" sz="2800" b="1" dirty="0"/>
              <a:t>Random Password Generator</a:t>
            </a:r>
            <a:r>
              <a:rPr lang="en-US" sz="2800" dirty="0"/>
              <a:t> </a:t>
            </a:r>
            <a:r>
              <a:rPr lang="en-US" sz="2800" dirty="0">
                <a:solidFill>
                  <a:schemeClr val="tx1"/>
                </a:solidFill>
              </a:rPr>
              <a:t>helps create secure, unique passwords that are difficult to guess or crack.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Implementing strong passwords is a</a:t>
            </a:r>
            <a:r>
              <a:rPr lang="en-US" sz="2800" dirty="0"/>
              <a:t> </a:t>
            </a:r>
            <a:r>
              <a:rPr lang="en-US" sz="2800" b="1" dirty="0"/>
              <a:t>crucial step toward better cybersecurity</a:t>
            </a:r>
            <a:r>
              <a:rPr lang="en-US" sz="2800" dirty="0">
                <a:solidFill>
                  <a:schemeClr val="tx1"/>
                </a:solidFill>
              </a:rPr>
              <a:t> in personal and professional life.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8C9A-363E-13C5-D14F-CC3B8F8C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8524-6019-C49D-D541-C460A3E7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1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0E419F1-2659-25B0-6C9A-B7F37D67BD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solidFill>
            <a:schemeClr val="bg2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50DACC-DFDA-A9DA-2A27-B102D90C2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7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80" y="136525"/>
            <a:ext cx="6637528" cy="1306195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sz="6000" i="1" dirty="0">
                <a:solidFill>
                  <a:schemeClr val="accent1"/>
                </a:solidFill>
              </a:rPr>
              <a:t>INTRODUCTION</a:t>
            </a:r>
            <a:endParaRPr lang="en-US" sz="6000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248" y="1442720"/>
            <a:ext cx="6778752" cy="52787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sz="3100" dirty="0"/>
          </a:p>
          <a:p>
            <a:r>
              <a:rPr lang="en-US" sz="3100" dirty="0"/>
              <a:t>A </a:t>
            </a:r>
            <a:r>
              <a:rPr lang="en-US" sz="3100" b="1" dirty="0">
                <a:solidFill>
                  <a:schemeClr val="accent1"/>
                </a:solidFill>
              </a:rPr>
              <a:t>Random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chemeClr val="accent1"/>
                </a:solidFill>
              </a:rPr>
              <a:t>Password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chemeClr val="accent1"/>
                </a:solidFill>
              </a:rPr>
              <a:t>Generator</a:t>
            </a:r>
            <a:r>
              <a:rPr lang="en-US" sz="3100" dirty="0"/>
              <a:t> helps solve this problem by creating strong, unique passwords that are difficult to guess or crack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r>
              <a:rPr lang="en-US" sz="2800" dirty="0"/>
              <a:t>This presentation will explore what random password generators are, why strong passwords matter, and how you can generate secure passwords easily.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C27E-ED02-E738-1B43-E66F422B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DE790C4-8C13-F0E1-5845-C09F100926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846" r="248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443C06-A530-329A-9ECC-3E048482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353312"/>
            <a:ext cx="3392424" cy="40142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45388B-F6C6-3BAE-BC81-AD233BEC85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10312" y="136525"/>
            <a:ext cx="6748272" cy="988187"/>
          </a:xfrm>
        </p:spPr>
        <p:txBody>
          <a:bodyPr/>
          <a:lstStyle/>
          <a:p>
            <a:pPr marL="0" indent="0">
              <a:buNone/>
            </a:pPr>
            <a:r>
              <a:rPr lang="en-IN" sz="4000" u="sng" dirty="0">
                <a:solidFill>
                  <a:schemeClr val="accent2"/>
                </a:solidFill>
              </a:rPr>
              <a:t>OBJECTIVES OF THE PROJECT</a:t>
            </a:r>
            <a:endParaRPr lang="en-US" sz="4000" u="sng" dirty="0">
              <a:solidFill>
                <a:schemeClr val="accent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3B2F5C-D09B-2126-5784-589918E6E1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2" y="1482280"/>
            <a:ext cx="6839712" cy="505663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develop a tool that generates </a:t>
            </a:r>
            <a:r>
              <a:rPr lang="en-US" sz="2800" b="1" dirty="0">
                <a:solidFill>
                  <a:schemeClr val="accent1"/>
                </a:solidFill>
              </a:rPr>
              <a:t>strong, random passwords</a:t>
            </a: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enhance </a:t>
            </a:r>
            <a:r>
              <a:rPr lang="en-US" sz="2800" b="1" dirty="0">
                <a:solidFill>
                  <a:schemeClr val="accent1"/>
                </a:solidFill>
              </a:rPr>
              <a:t>online security</a:t>
            </a:r>
            <a:r>
              <a:rPr lang="en-US" sz="28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by reducing reliance on weak or reused passwords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provide </a:t>
            </a:r>
            <a:r>
              <a:rPr lang="en-US" sz="2800" b="1" dirty="0">
                <a:solidFill>
                  <a:schemeClr val="accent1"/>
                </a:solidFill>
              </a:rPr>
              <a:t>customizable options</a:t>
            </a:r>
            <a:r>
              <a:rPr lang="en-US" sz="28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like password length and character types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demonstrate a simple </a:t>
            </a:r>
            <a:r>
              <a:rPr lang="en-US" sz="2800" b="1" dirty="0">
                <a:solidFill>
                  <a:schemeClr val="accent1"/>
                </a:solidFill>
              </a:rPr>
              <a:t>programmatic approach</a:t>
            </a:r>
            <a:r>
              <a:rPr lang="en-US" sz="28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password generation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To raise awareness about the importance of using </a:t>
            </a:r>
            <a:r>
              <a:rPr lang="en-US" sz="2800" b="1" dirty="0">
                <a:solidFill>
                  <a:schemeClr val="accent1"/>
                </a:solidFill>
              </a:rPr>
              <a:t>secure passwords</a:t>
            </a:r>
            <a:r>
              <a:rPr lang="en-US" sz="2800" dirty="0"/>
              <a:t> in everyday life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4E5619-0985-32B6-EC73-AFBCAB2F1C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2C321-51E3-42FB-272E-92F2DCF5A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ABA58-97CC-557D-AF38-5BB48467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0" y="0"/>
            <a:ext cx="4958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456B-B55F-8BA1-14EA-C514E754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44" y="356616"/>
            <a:ext cx="7525512" cy="905256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6">
                    <a:lumMod val="10000"/>
                  </a:schemeClr>
                </a:solidFill>
              </a:rPr>
              <a:t>What Password Generator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853E41E-A34C-9F5D-0243-2F40D3BF13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58" r="28758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1A2C7-CC76-3BAD-82C2-D570B92EA2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54296" y="2048257"/>
            <a:ext cx="7159752" cy="467321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 </a:t>
            </a:r>
            <a:r>
              <a:rPr lang="en-US" b="1" dirty="0">
                <a:solidFill>
                  <a:schemeClr val="accent1"/>
                </a:solidFill>
              </a:rPr>
              <a:t>Random Password Generator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is a tool or software application that automatically creates strong, unpredictable passwords  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passwords using a combination of 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Uppercase and lowercase letters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Numbers</a:t>
            </a:r>
            <a:endParaRPr lang="en-IN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b="1" dirty="0"/>
              <a:t> Special characters</a:t>
            </a:r>
            <a:r>
              <a:rPr lang="en-IN" dirty="0"/>
              <a:t>(e.g., @, #, $, &amp;)</a:t>
            </a:r>
          </a:p>
          <a:p>
            <a:endParaRPr lang="en-IN" dirty="0"/>
          </a:p>
          <a:p>
            <a:r>
              <a:rPr lang="en-US" sz="3200" dirty="0"/>
              <a:t>        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5B3C-1615-2896-DDA8-7C46A01C57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79C0-2444-33D5-D1D2-2408F792CE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70AC-601F-D537-3460-3FE09CC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You Create Passwords?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593D07-3857-8A04-606E-258D1E9908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74904" y="1179576"/>
            <a:ext cx="6355080" cy="476529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Passwords are created to </a:t>
            </a:r>
            <a:r>
              <a:rPr lang="en-US" b="1" dirty="0"/>
              <a:t>protect access</a:t>
            </a:r>
            <a:r>
              <a:rPr lang="en-US" dirty="0"/>
              <a:t> to our personal, professional, and financial information stored in: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Email accounts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Social media platforms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Online banking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Work systems</a:t>
            </a: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/>
              <a:t>Apps and devices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34F215-19CE-1EF5-42E9-C1E2425420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48351" y="1427163"/>
            <a:ext cx="4475460" cy="511016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6D170-AC52-72BE-0CB6-F9F504A3D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466F-9F24-C34E-BBA6-2CB943055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4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7440-E6B4-3BA4-4FBA-C5CF99FA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33604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KEY</a:t>
            </a:r>
            <a:r>
              <a:rPr lang="en-IN" sz="4800" dirty="0"/>
              <a:t> </a:t>
            </a:r>
            <a:r>
              <a:rPr lang="en-IN" sz="48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803A-A6DD-8BF3-8022-14BF5F00ED3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2128" y="1341120"/>
            <a:ext cx="11757152" cy="501523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Custom Length Selection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Character Type Inclusion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One-Click Generation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Copy to Clipboard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Strong Randomization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User-Friendly Interface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Mobile &amp; Desktop Compatibility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Password Strength Indicator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160BE-88CE-0415-D0C4-BE7111B99C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1304" y="6522720"/>
            <a:ext cx="1210056" cy="57150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A60D-54F6-B2C8-A1F7-C23848175F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2908-4683-E51D-FC4F-6A2D935E3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4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8F93-87DC-779A-81F8-DF9E5AF3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 OF PASSWORD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39E-39BB-49D5-1EE2-11D0D3BD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Random Character Generators</a:t>
            </a:r>
          </a:p>
          <a:p>
            <a:r>
              <a:rPr lang="en-IN" dirty="0"/>
              <a:t> Mnemonic or Passphrase Generators</a:t>
            </a:r>
          </a:p>
          <a:p>
            <a:r>
              <a:rPr lang="en-IN" dirty="0"/>
              <a:t> Pattern-Based Generators</a:t>
            </a:r>
          </a:p>
          <a:p>
            <a:r>
              <a:rPr lang="en-IN" dirty="0"/>
              <a:t> Dictionary-Based Generators</a:t>
            </a:r>
          </a:p>
          <a:p>
            <a:r>
              <a:rPr lang="en-IN" dirty="0"/>
              <a:t>Deterministic Generators (Password Managers)</a:t>
            </a:r>
          </a:p>
          <a:p>
            <a:r>
              <a:rPr lang="en-IN" dirty="0"/>
              <a:t> AI-Enhanced Generators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5DAFD-326B-4084-3EAA-748ADBF7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73731-3DAC-15B4-60DC-71B2BC7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9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0DD4-BC4F-46E0-1DAB-9DBA552CD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228600"/>
            <a:ext cx="11826240" cy="151892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br>
              <a:rPr lang="en-IN" b="1" dirty="0"/>
            </a:br>
            <a:r>
              <a:rPr lang="en-US" dirty="0">
                <a:solidFill>
                  <a:schemeClr val="tx1"/>
                </a:solidFill>
              </a:rPr>
              <a:t>AD</a:t>
            </a:r>
            <a:r>
              <a:rPr lang="en-IN" b="1" dirty="0">
                <a:solidFill>
                  <a:schemeClr val="tx1"/>
                </a:solidFill>
              </a:rPr>
              <a:t>VANTAGES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22236BAF-313A-99BB-A278-BAA9C3E285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1747520"/>
            <a:ext cx="12029440" cy="43180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sz="3300" dirty="0"/>
              <a:t>Creates strong, unpredictable passwords that are hard to crack.</a:t>
            </a:r>
          </a:p>
          <a:p>
            <a:endParaRPr lang="en-US" dirty="0"/>
          </a:p>
          <a:p>
            <a:pPr lvl="1"/>
            <a:r>
              <a:rPr lang="en-US" sz="3300" dirty="0"/>
              <a:t>Instantly generates passwords without needing to think of one manually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sz="3300" dirty="0"/>
              <a:t>Encourages unique passwords for each account, reducing vulnerability.</a:t>
            </a:r>
          </a:p>
          <a:p>
            <a:endParaRPr lang="en-US" dirty="0"/>
          </a:p>
          <a:p>
            <a:pPr lvl="1"/>
            <a:r>
              <a:rPr lang="en-US" sz="3300" dirty="0"/>
              <a:t>Allows control over password length, use of symbols, numbers, etc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sz="3600" dirty="0"/>
              <a:t>Eliminates common patterns, weak words, and guessable formats.</a:t>
            </a:r>
          </a:p>
          <a:p>
            <a:endParaRPr lang="en-US" sz="3600" dirty="0"/>
          </a:p>
          <a:p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296E-B2B6-3D28-9A23-F7DE8B1054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V="1">
            <a:off x="6684264" y="6217919"/>
            <a:ext cx="2358136" cy="365125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C734-0051-8F55-CBB4-427AFF536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1661-57EE-8B4E-0B12-4958025E0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62EC61C-F854-33C5-286B-7B473E30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DISAD</a:t>
            </a:r>
            <a:r>
              <a:rPr lang="en-IN" b="1" dirty="0">
                <a:solidFill>
                  <a:schemeClr val="tx1"/>
                </a:solidFill>
              </a:rPr>
              <a:t>VANTAGES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B7386A9-F953-2EFF-49A2-8365B4E2AC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1463040"/>
            <a:ext cx="12039600" cy="4754880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3200" dirty="0"/>
              <a:t>Random passwords are often complex and difficult to memorize.</a:t>
            </a:r>
          </a:p>
          <a:p>
            <a:pPr lvl="1"/>
            <a:r>
              <a:rPr lang="en-US" sz="3200" dirty="0"/>
              <a:t>Users may rely too heavily on generators or password managers.</a:t>
            </a:r>
          </a:p>
          <a:p>
            <a:pPr lvl="1"/>
            <a:r>
              <a:rPr lang="en-US" sz="3200" dirty="0"/>
              <a:t>Secure storage (e.g., a password manager) is needed to keep track of generated passwords.</a:t>
            </a:r>
          </a:p>
          <a:p>
            <a:pPr lvl="1"/>
            <a:r>
              <a:rPr lang="en-US" sz="3200" dirty="0"/>
              <a:t>If passwords are copied/stored insecurely, even strong ones can be compromised.</a:t>
            </a:r>
          </a:p>
          <a:p>
            <a:pPr lvl="1"/>
            <a:r>
              <a:rPr lang="en-US" sz="3200" dirty="0"/>
              <a:t>Generators don’t protect against phishing or keylogging attacks.</a:t>
            </a:r>
          </a:p>
          <a:p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C3671CA-3AD0-87AA-E019-08C266EC62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82080" y="6356349"/>
            <a:ext cx="2184400" cy="365125"/>
          </a:xfrm>
        </p:spPr>
        <p:txBody>
          <a:bodyPr>
            <a:normAutofit fontScale="92500" lnSpcReduction="20000"/>
          </a:bodyPr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B3C6-9BFA-0606-B917-030D5DA5E5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718D-BEC2-3920-AC81-69B23F67B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1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www.w3.org/XML/1998/namespace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http://purl.org/dc/elements/1.1/"/>
    <ds:schemaRef ds:uri="16c05727-aa75-4e4a-9b5f-8a80a1165891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463</Words>
  <Application>Microsoft Office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Random Password Generator     NAME : YAMINI TOPIC :  Random Password Generator </vt:lpstr>
      <vt:lpstr> INTRODUCTION</vt:lpstr>
      <vt:lpstr>PowerPoint Presentation</vt:lpstr>
      <vt:lpstr>What Password Generator</vt:lpstr>
      <vt:lpstr>Why Do You Create Passwords? </vt:lpstr>
      <vt:lpstr>KEY FEATURES</vt:lpstr>
      <vt:lpstr>TYPES OF PASSWORD GENERATOR</vt:lpstr>
      <vt:lpstr>  ADVANTAGES</vt:lpstr>
      <vt:lpstr>DISADVANTAGES</vt:lpstr>
      <vt:lpstr>CONCLUSION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YAMINI BOTTA</dc:creator>
  <cp:lastModifiedBy>YAMINI BOTTA</cp:lastModifiedBy>
  <cp:revision>2</cp:revision>
  <dcterms:created xsi:type="dcterms:W3CDTF">2025-06-13T09:21:51Z</dcterms:created>
  <dcterms:modified xsi:type="dcterms:W3CDTF">2025-06-15T17:49:02Z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