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482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80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836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92D05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835" y="-31368"/>
            <a:ext cx="8625204" cy="1216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55650" y="1822259"/>
            <a:ext cx="7242809" cy="41459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181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92D05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174450" y="4825"/>
            <a:ext cx="5017771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6" y="0"/>
                </a:moveTo>
                <a:lnTo>
                  <a:pt x="14357" y="21598"/>
                </a:lnTo>
              </a:path>
              <a:path w="21600" h="21600">
                <a:moveTo>
                  <a:pt x="21599" y="11645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743950" y="0"/>
            <a:ext cx="3448050" cy="68484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0"/>
                </a:lnTo>
                <a:lnTo>
                  <a:pt x="2707" y="0"/>
                </a:lnTo>
                <a:lnTo>
                  <a:pt x="6091" y="4456"/>
                </a:lnTo>
                <a:lnTo>
                  <a:pt x="8456" y="10789"/>
                </a:lnTo>
                <a:lnTo>
                  <a:pt x="2563" y="20177"/>
                </a:lnTo>
                <a:lnTo>
                  <a:pt x="0" y="21600"/>
                </a:lnTo>
                <a:lnTo>
                  <a:pt x="1670" y="21600"/>
                </a:lnTo>
                <a:lnTo>
                  <a:pt x="21600" y="21600"/>
                </a:lnTo>
                <a:lnTo>
                  <a:pt x="21600" y="11346"/>
                </a:lnTo>
                <a:lnTo>
                  <a:pt x="21600" y="9616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F81BC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156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401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6160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2636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032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279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900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019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975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2D050"/>
          </a:solidFill>
          <a:ln cmpd="sng" cap="flat">
            <a:noFill/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6835" y="-31368"/>
            <a:ext cx="8625204" cy="1216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755650" y="1822259"/>
            <a:ext cx="7242809" cy="4145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1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0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876299" y="838200"/>
            <a:ext cx="1743074" cy="1333500"/>
            <a:chOff x="876299" y="838200"/>
            <a:chExt cx="1743074" cy="133350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876299" y="11144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 rot="0">
              <a:off x="1971675" y="8382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5" name="曲线"/>
          <p:cNvSpPr>
            <a:spLocks/>
          </p:cNvSpPr>
          <p:nvPr/>
        </p:nvSpPr>
        <p:spPr>
          <a:xfrm rot="0">
            <a:off x="7572375" y="695325"/>
            <a:ext cx="1666874" cy="16097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76835" y="-31368"/>
            <a:ext cx="862520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30949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9" name="矩形"/>
          <p:cNvSpPr>
            <a:spLocks/>
          </p:cNvSpPr>
          <p:nvPr/>
        </p:nvSpPr>
        <p:spPr>
          <a:xfrm rot="0">
            <a:off x="1409064" y="2298318"/>
            <a:ext cx="8684894" cy="2210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7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STUDENT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NAME:YAMINI.G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293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REGISTER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NO:312211072,asumn1423312211072 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DEPARTMENT:DEPARTMENT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COMMERCE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{B.COM[GENERAL]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COLLEGE:DR.MGR</a:t>
            </a:r>
            <a:r>
              <a:rPr lang="en-US" altLang="zh-CN" sz="2400" b="0" i="0" u="none" strike="noStrike" kern="0" cap="none" spc="-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JANAKI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COLLEGE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ARTS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SCIENCE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WOMEN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119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2988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304800" y="1143000"/>
            <a:ext cx="10210800" cy="5219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2D050"/>
          </a:solidFill>
          <a:ln cmpd="sng" cap="flat">
            <a:noFill/>
            <a:prstDash val="solid"/>
            <a:miter/>
          </a:ln>
        </p:spPr>
      </p:sp>
      <p:sp>
        <p:nvSpPr>
          <p:cNvPr id="127" name="矩形"/>
          <p:cNvSpPr>
            <a:spLocks/>
          </p:cNvSpPr>
          <p:nvPr/>
        </p:nvSpPr>
        <p:spPr>
          <a:xfrm rot="0">
            <a:off x="383857" y="1125283"/>
            <a:ext cx="9781540" cy="5157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52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400" b="1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COLLECTION:</a:t>
            </a:r>
            <a:r>
              <a:rPr lang="en-US" altLang="zh-CN" sz="1400" b="1" i="0" u="none" strike="noStrike" kern="0" cap="none" spc="3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KAGGLE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SOURCE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WHICH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DATA.ALMOST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26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COLLECTED</a:t>
            </a:r>
            <a:r>
              <a:rPr lang="en-US" altLang="zh-CN" sz="14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WERE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USED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SOME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ID,FIRST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NAME,CREDIT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400" b="1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CLEANING: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COLLECTED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CLEANED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4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FILTERED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CONDITIONAL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FORMATTING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TECHNIQUES: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8450" algn="l"/>
              </a:tabLst>
            </a:pP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CONDITIONAL</a:t>
            </a:r>
            <a:r>
              <a:rPr lang="en-US" altLang="zh-CN" sz="1400" b="1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FORMATTING: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CELLS</a:t>
            </a:r>
            <a:r>
              <a:rPr lang="en-US" altLang="zh-CN" sz="1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FOUND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HIGHLIGHTED.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8450" algn="l"/>
              </a:tabLst>
            </a:pP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FILTER:</a:t>
            </a:r>
            <a:r>
              <a:rPr lang="en-US" altLang="zh-CN" sz="14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WERE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REMOVED.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RESULTS:</a:t>
            </a:r>
            <a:r>
              <a:rPr lang="en-US" altLang="zh-CN" sz="1400" b="1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CALCULATED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BASIS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868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PIVOT</a:t>
            </a:r>
            <a:r>
              <a:rPr lang="en-US" altLang="zh-CN" sz="14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TABLE: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PIVOT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TABLE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DONE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FOLLOWING:-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Wingdings" pitchFamily="0" charset="0"/>
              <a:buChar char=""/>
              <a:tabLst>
                <a:tab pos="298450" algn="l"/>
              </a:tabLst>
            </a:pP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GENDER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CODE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Font typeface="Wingdings" pitchFamily="0" charset="0"/>
              <a:buChar char=""/>
              <a:tabLst>
                <a:tab pos="298450" algn="l"/>
              </a:tabLst>
            </a:pP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COLUMNS: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14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Font typeface="Wingdings" pitchFamily="0" charset="0"/>
              <a:buChar char=""/>
              <a:tabLst>
                <a:tab pos="298450" algn="l"/>
              </a:tabLst>
            </a:pP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ROWS: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1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UNIT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Font typeface="Wingdings" pitchFamily="0" charset="0"/>
              <a:buChar char=""/>
              <a:tabLst>
                <a:tab pos="298450" algn="l"/>
              </a:tabLst>
            </a:pP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COUNT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FIRST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:THE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CHART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CHOOSEN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ABOVE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IS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BAR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GRAPH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1400" b="0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TREND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,THE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LINEAR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VERY</a:t>
            </a:r>
            <a:r>
              <a:rPr lang="en-US" altLang="zh-CN" sz="1400" b="0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EXPONENTIAL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WAS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UP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LOW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662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"/>
          <p:cNvGrpSpPr>
            <a:grpSpLocks/>
          </p:cNvGrpSpPr>
          <p:nvPr/>
        </p:nvGrpSpPr>
        <p:grpSpPr>
          <a:xfrm>
            <a:off x="0" y="0"/>
            <a:ext cx="12192475" cy="6858380"/>
            <a:chOff x="0" y="0"/>
            <a:chExt cx="12192475" cy="6858380"/>
          </a:xfrm>
        </p:grpSpPr>
        <p:pic>
          <p:nvPicPr>
            <p:cNvPr id="12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0"/>
              <a:ext cx="12192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30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0" y="4010025"/>
              <a:ext cx="447674" cy="2847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666874" y="6467475"/>
              <a:ext cx="76200" cy="1809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6835" y="7302"/>
            <a:ext cx="243014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8" name="组合"/>
          <p:cNvGrpSpPr>
            <a:grpSpLocks/>
          </p:cNvGrpSpPr>
          <p:nvPr/>
        </p:nvGrpSpPr>
        <p:grpSpPr>
          <a:xfrm>
            <a:off x="0" y="666750"/>
            <a:ext cx="11858624" cy="5886450"/>
            <a:chOff x="0" y="666750"/>
            <a:chExt cx="11858624" cy="5886450"/>
          </a:xfrm>
        </p:grpSpPr>
        <p:sp>
          <p:nvSpPr>
            <p:cNvPr id="142" name="曲线"/>
            <p:cNvSpPr>
              <a:spLocks/>
            </p:cNvSpPr>
            <p:nvPr/>
          </p:nvSpPr>
          <p:spPr>
            <a:xfrm rot="0">
              <a:off x="0" y="666750"/>
              <a:ext cx="11858624" cy="58864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D05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3" name="曲线"/>
            <p:cNvSpPr>
              <a:spLocks/>
            </p:cNvSpPr>
            <p:nvPr/>
          </p:nvSpPr>
          <p:spPr>
            <a:xfrm rot="0">
              <a:off x="595312" y="1652650"/>
              <a:ext cx="7411084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599"/>
                  </a:moveTo>
                  <a:lnTo>
                    <a:pt x="1110" y="21599"/>
                  </a:lnTo>
                </a:path>
                <a:path w="21600" h="21600">
                  <a:moveTo>
                    <a:pt x="1415" y="21599"/>
                  </a:moveTo>
                  <a:lnTo>
                    <a:pt x="1512" y="21599"/>
                  </a:lnTo>
                </a:path>
                <a:path w="21600" h="21600">
                  <a:moveTo>
                    <a:pt x="1818" y="21599"/>
                  </a:moveTo>
                  <a:lnTo>
                    <a:pt x="2873" y="21599"/>
                  </a:lnTo>
                </a:path>
                <a:path w="21600" h="21600">
                  <a:moveTo>
                    <a:pt x="3206" y="21599"/>
                  </a:moveTo>
                  <a:lnTo>
                    <a:pt x="3275" y="21599"/>
                  </a:lnTo>
                </a:path>
                <a:path w="21600" h="21600">
                  <a:moveTo>
                    <a:pt x="3581" y="21599"/>
                  </a:moveTo>
                  <a:lnTo>
                    <a:pt x="5038" y="21599"/>
                  </a:lnTo>
                </a:path>
                <a:path w="21600" h="21600">
                  <a:moveTo>
                    <a:pt x="5344" y="21599"/>
                  </a:moveTo>
                  <a:lnTo>
                    <a:pt x="5441" y="21599"/>
                  </a:lnTo>
                </a:path>
                <a:path w="21600" h="21600">
                  <a:moveTo>
                    <a:pt x="5746" y="21599"/>
                  </a:moveTo>
                  <a:lnTo>
                    <a:pt x="5815" y="21599"/>
                  </a:lnTo>
                </a:path>
                <a:path w="21600" h="21600">
                  <a:moveTo>
                    <a:pt x="6149" y="21599"/>
                  </a:moveTo>
                  <a:lnTo>
                    <a:pt x="7204" y="21599"/>
                  </a:lnTo>
                </a:path>
                <a:path w="21600" h="21600">
                  <a:moveTo>
                    <a:pt x="7509" y="21599"/>
                  </a:moveTo>
                  <a:lnTo>
                    <a:pt x="7606" y="21599"/>
                  </a:lnTo>
                </a:path>
                <a:path w="21600" h="21600">
                  <a:moveTo>
                    <a:pt x="7912" y="21599"/>
                  </a:moveTo>
                  <a:lnTo>
                    <a:pt x="9744" y="21599"/>
                  </a:lnTo>
                </a:path>
                <a:path w="21600" h="21600">
                  <a:moveTo>
                    <a:pt x="10077" y="21599"/>
                  </a:moveTo>
                  <a:lnTo>
                    <a:pt x="11909" y="21599"/>
                  </a:lnTo>
                </a:path>
                <a:path w="21600" h="21600">
                  <a:moveTo>
                    <a:pt x="12215" y="21599"/>
                  </a:moveTo>
                  <a:lnTo>
                    <a:pt x="13283" y="21599"/>
                  </a:lnTo>
                </a:path>
                <a:path w="21600" h="21600">
                  <a:moveTo>
                    <a:pt x="13589" y="21599"/>
                  </a:moveTo>
                  <a:lnTo>
                    <a:pt x="13672" y="21599"/>
                  </a:lnTo>
                </a:path>
                <a:path w="21600" h="21600">
                  <a:moveTo>
                    <a:pt x="14005" y="21599"/>
                  </a:moveTo>
                  <a:lnTo>
                    <a:pt x="14477" y="21599"/>
                  </a:lnTo>
                </a:path>
                <a:path w="21600" h="21600">
                  <a:moveTo>
                    <a:pt x="14782" y="21599"/>
                  </a:moveTo>
                  <a:lnTo>
                    <a:pt x="16240" y="21599"/>
                  </a:lnTo>
                </a:path>
                <a:path w="21600" h="21600">
                  <a:moveTo>
                    <a:pt x="16545" y="21599"/>
                  </a:moveTo>
                  <a:lnTo>
                    <a:pt x="18003" y="21599"/>
                  </a:lnTo>
                </a:path>
                <a:path w="21600" h="21600">
                  <a:moveTo>
                    <a:pt x="18308" y="21599"/>
                  </a:moveTo>
                  <a:lnTo>
                    <a:pt x="18405" y="21599"/>
                  </a:lnTo>
                </a:path>
                <a:path w="21600" h="21600">
                  <a:moveTo>
                    <a:pt x="18711" y="21599"/>
                  </a:moveTo>
                  <a:lnTo>
                    <a:pt x="19779" y="21599"/>
                  </a:lnTo>
                </a:path>
                <a:path w="21600" h="21600">
                  <a:moveTo>
                    <a:pt x="20085" y="21599"/>
                  </a:moveTo>
                  <a:lnTo>
                    <a:pt x="20168" y="21599"/>
                  </a:lnTo>
                </a:path>
                <a:path w="21600" h="21600">
                  <a:moveTo>
                    <a:pt x="20473" y="21599"/>
                  </a:moveTo>
                  <a:lnTo>
                    <a:pt x="20543" y="21599"/>
                  </a:lnTo>
                </a:path>
                <a:path w="21600" h="21600">
                  <a:moveTo>
                    <a:pt x="20876" y="21599"/>
                  </a:moveTo>
                  <a:lnTo>
                    <a:pt x="21598" y="21599"/>
                  </a:lnTo>
                </a:path>
                <a:path w="21600" h="21600">
                  <a:moveTo>
                    <a:pt x="0" y="16143"/>
                  </a:moveTo>
                  <a:lnTo>
                    <a:pt x="1110" y="16143"/>
                  </a:lnTo>
                </a:path>
                <a:path w="21600" h="21600">
                  <a:moveTo>
                    <a:pt x="1415" y="16143"/>
                  </a:moveTo>
                  <a:lnTo>
                    <a:pt x="2873" y="16143"/>
                  </a:lnTo>
                </a:path>
                <a:path w="21600" h="21600">
                  <a:moveTo>
                    <a:pt x="3206" y="16143"/>
                  </a:moveTo>
                  <a:lnTo>
                    <a:pt x="3275" y="16143"/>
                  </a:lnTo>
                </a:path>
                <a:path w="21600" h="21600">
                  <a:moveTo>
                    <a:pt x="3581" y="16143"/>
                  </a:moveTo>
                  <a:lnTo>
                    <a:pt x="7606" y="16143"/>
                  </a:lnTo>
                </a:path>
                <a:path w="21600" h="21600">
                  <a:moveTo>
                    <a:pt x="7912" y="16143"/>
                  </a:moveTo>
                  <a:lnTo>
                    <a:pt x="13672" y="16143"/>
                  </a:lnTo>
                </a:path>
                <a:path w="21600" h="21600">
                  <a:moveTo>
                    <a:pt x="14005" y="16143"/>
                  </a:moveTo>
                  <a:lnTo>
                    <a:pt x="18003" y="16143"/>
                  </a:lnTo>
                </a:path>
                <a:path w="21600" h="21600">
                  <a:moveTo>
                    <a:pt x="18308" y="16143"/>
                  </a:moveTo>
                  <a:lnTo>
                    <a:pt x="19779" y="16143"/>
                  </a:lnTo>
                </a:path>
                <a:path w="21600" h="21600">
                  <a:moveTo>
                    <a:pt x="20085" y="16143"/>
                  </a:moveTo>
                  <a:lnTo>
                    <a:pt x="21598" y="16143"/>
                  </a:lnTo>
                </a:path>
                <a:path w="21600" h="21600">
                  <a:moveTo>
                    <a:pt x="0" y="10763"/>
                  </a:moveTo>
                  <a:lnTo>
                    <a:pt x="1110" y="10763"/>
                  </a:lnTo>
                </a:path>
                <a:path w="21600" h="21600">
                  <a:moveTo>
                    <a:pt x="1415" y="10763"/>
                  </a:moveTo>
                  <a:lnTo>
                    <a:pt x="2873" y="10763"/>
                  </a:lnTo>
                </a:path>
                <a:path w="21600" h="21600">
                  <a:moveTo>
                    <a:pt x="3206" y="10763"/>
                  </a:moveTo>
                  <a:lnTo>
                    <a:pt x="3275" y="10763"/>
                  </a:lnTo>
                </a:path>
                <a:path w="21600" h="21600">
                  <a:moveTo>
                    <a:pt x="3581" y="10763"/>
                  </a:moveTo>
                  <a:lnTo>
                    <a:pt x="7606" y="10763"/>
                  </a:lnTo>
                </a:path>
                <a:path w="21600" h="21600">
                  <a:moveTo>
                    <a:pt x="7912" y="10763"/>
                  </a:moveTo>
                  <a:lnTo>
                    <a:pt x="13672" y="10763"/>
                  </a:lnTo>
                </a:path>
                <a:path w="21600" h="21600">
                  <a:moveTo>
                    <a:pt x="14005" y="10763"/>
                  </a:moveTo>
                  <a:lnTo>
                    <a:pt x="18003" y="10763"/>
                  </a:lnTo>
                </a:path>
                <a:path w="21600" h="21600">
                  <a:moveTo>
                    <a:pt x="18308" y="10763"/>
                  </a:moveTo>
                  <a:lnTo>
                    <a:pt x="19779" y="10763"/>
                  </a:lnTo>
                </a:path>
                <a:path w="21600" h="21600">
                  <a:moveTo>
                    <a:pt x="20085" y="10763"/>
                  </a:moveTo>
                  <a:lnTo>
                    <a:pt x="21598" y="10763"/>
                  </a:lnTo>
                </a:path>
                <a:path w="21600" h="21600">
                  <a:moveTo>
                    <a:pt x="0" y="5381"/>
                  </a:moveTo>
                  <a:lnTo>
                    <a:pt x="2873" y="5381"/>
                  </a:lnTo>
                </a:path>
                <a:path w="21600" h="21600">
                  <a:moveTo>
                    <a:pt x="3206" y="5381"/>
                  </a:moveTo>
                  <a:lnTo>
                    <a:pt x="13672" y="5381"/>
                  </a:lnTo>
                </a:path>
                <a:path w="21600" h="21600">
                  <a:moveTo>
                    <a:pt x="14005" y="5381"/>
                  </a:moveTo>
                  <a:lnTo>
                    <a:pt x="18003" y="5381"/>
                  </a:lnTo>
                </a:path>
                <a:path w="21600" h="21600">
                  <a:moveTo>
                    <a:pt x="18308" y="5381"/>
                  </a:moveTo>
                  <a:lnTo>
                    <a:pt x="19779" y="5381"/>
                  </a:lnTo>
                </a:path>
                <a:path w="21600" h="21600">
                  <a:moveTo>
                    <a:pt x="20085" y="5381"/>
                  </a:moveTo>
                  <a:lnTo>
                    <a:pt x="21598" y="5381"/>
                  </a:lnTo>
                </a:path>
                <a:path w="21600" h="21600">
                  <a:moveTo>
                    <a:pt x="0" y="0"/>
                  </a:moveTo>
                  <a:lnTo>
                    <a:pt x="21598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/>
            </p:cNvSpPr>
            <p:nvPr/>
          </p:nvSpPr>
          <p:spPr>
            <a:xfrm rot="0">
              <a:off x="5153025" y="2343149"/>
              <a:ext cx="2333625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69" y="10836"/>
                  </a:moveTo>
                  <a:lnTo>
                    <a:pt x="0" y="10836"/>
                  </a:lnTo>
                  <a:lnTo>
                    <a:pt x="0" y="21600"/>
                  </a:lnTo>
                  <a:lnTo>
                    <a:pt x="969" y="21600"/>
                  </a:lnTo>
                  <a:lnTo>
                    <a:pt x="969" y="10836"/>
                  </a:lnTo>
                  <a:lnTo>
                    <a:pt x="969" y="10836"/>
                  </a:lnTo>
                </a:path>
                <a:path w="21600" h="21600">
                  <a:moveTo>
                    <a:pt x="21600" y="0"/>
                  </a:moveTo>
                  <a:lnTo>
                    <a:pt x="20630" y="0"/>
                  </a:lnTo>
                  <a:lnTo>
                    <a:pt x="2063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5" name="曲线"/>
            <p:cNvSpPr>
              <a:spLocks/>
            </p:cNvSpPr>
            <p:nvPr/>
          </p:nvSpPr>
          <p:spPr>
            <a:xfrm rot="0">
              <a:off x="1581149" y="2343149"/>
              <a:ext cx="6038850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0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408" y="21600"/>
                  </a:lnTo>
                  <a:lnTo>
                    <a:pt x="408" y="0"/>
                  </a:lnTo>
                  <a:lnTo>
                    <a:pt x="408" y="0"/>
                  </a:lnTo>
                </a:path>
                <a:path w="21600" h="21600">
                  <a:moveTo>
                    <a:pt x="3032" y="10836"/>
                  </a:moveTo>
                  <a:lnTo>
                    <a:pt x="2657" y="10836"/>
                  </a:lnTo>
                  <a:lnTo>
                    <a:pt x="2657" y="21600"/>
                  </a:lnTo>
                  <a:lnTo>
                    <a:pt x="3032" y="21600"/>
                  </a:lnTo>
                  <a:lnTo>
                    <a:pt x="3032" y="10836"/>
                  </a:lnTo>
                  <a:lnTo>
                    <a:pt x="3032" y="10836"/>
                  </a:lnTo>
                </a:path>
                <a:path w="21600" h="21600">
                  <a:moveTo>
                    <a:pt x="5689" y="10836"/>
                  </a:moveTo>
                  <a:lnTo>
                    <a:pt x="5314" y="10836"/>
                  </a:lnTo>
                  <a:lnTo>
                    <a:pt x="5314" y="21600"/>
                  </a:lnTo>
                  <a:lnTo>
                    <a:pt x="5689" y="21600"/>
                  </a:lnTo>
                  <a:lnTo>
                    <a:pt x="5689" y="10836"/>
                  </a:lnTo>
                  <a:lnTo>
                    <a:pt x="5689" y="10836"/>
                  </a:lnTo>
                </a:path>
                <a:path w="21600" h="21600">
                  <a:moveTo>
                    <a:pt x="13661" y="0"/>
                  </a:moveTo>
                  <a:lnTo>
                    <a:pt x="13252" y="0"/>
                  </a:lnTo>
                  <a:lnTo>
                    <a:pt x="13252" y="21600"/>
                  </a:lnTo>
                  <a:lnTo>
                    <a:pt x="13661" y="21600"/>
                  </a:lnTo>
                  <a:lnTo>
                    <a:pt x="13661" y="0"/>
                  </a:lnTo>
                  <a:lnTo>
                    <a:pt x="13661" y="0"/>
                  </a:lnTo>
                </a:path>
                <a:path w="21600" h="21600">
                  <a:moveTo>
                    <a:pt x="18942" y="0"/>
                  </a:moveTo>
                  <a:lnTo>
                    <a:pt x="18567" y="0"/>
                  </a:lnTo>
                  <a:lnTo>
                    <a:pt x="18567" y="21600"/>
                  </a:lnTo>
                  <a:lnTo>
                    <a:pt x="18942" y="21600"/>
                  </a:lnTo>
                  <a:lnTo>
                    <a:pt x="18942" y="0"/>
                  </a:lnTo>
                  <a:lnTo>
                    <a:pt x="18942" y="0"/>
                  </a:lnTo>
                </a:path>
                <a:path w="21600" h="21600">
                  <a:moveTo>
                    <a:pt x="21600" y="10836"/>
                  </a:moveTo>
                  <a:lnTo>
                    <a:pt x="21225" y="10836"/>
                  </a:lnTo>
                  <a:lnTo>
                    <a:pt x="21225" y="21600"/>
                  </a:lnTo>
                  <a:lnTo>
                    <a:pt x="21600" y="21600"/>
                  </a:lnTo>
                  <a:lnTo>
                    <a:pt x="21600" y="10836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6" name="曲线"/>
            <p:cNvSpPr>
              <a:spLocks/>
            </p:cNvSpPr>
            <p:nvPr/>
          </p:nvSpPr>
          <p:spPr>
            <a:xfrm rot="0">
              <a:off x="976312" y="2347848"/>
              <a:ext cx="104775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7" name="曲线"/>
            <p:cNvSpPr>
              <a:spLocks/>
            </p:cNvSpPr>
            <p:nvPr/>
          </p:nvSpPr>
          <p:spPr>
            <a:xfrm rot="0">
              <a:off x="976312" y="2347848"/>
              <a:ext cx="104775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48" name="曲线"/>
            <p:cNvSpPr>
              <a:spLocks/>
            </p:cNvSpPr>
            <p:nvPr/>
          </p:nvSpPr>
          <p:spPr>
            <a:xfrm rot="0">
              <a:off x="1719326" y="2347848"/>
              <a:ext cx="104775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9" name="曲线"/>
            <p:cNvSpPr>
              <a:spLocks/>
            </p:cNvSpPr>
            <p:nvPr/>
          </p:nvSpPr>
          <p:spPr>
            <a:xfrm rot="0">
              <a:off x="1719326" y="2347848"/>
              <a:ext cx="104775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/>
            </p:cNvSpPr>
            <p:nvPr/>
          </p:nvSpPr>
          <p:spPr>
            <a:xfrm rot="0">
              <a:off x="2462276" y="3738626"/>
              <a:ext cx="104774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1" name="曲线"/>
            <p:cNvSpPr>
              <a:spLocks/>
            </p:cNvSpPr>
            <p:nvPr/>
          </p:nvSpPr>
          <p:spPr>
            <a:xfrm rot="0">
              <a:off x="2462276" y="3738626"/>
              <a:ext cx="104774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52" name="曲线"/>
            <p:cNvSpPr>
              <a:spLocks/>
            </p:cNvSpPr>
            <p:nvPr/>
          </p:nvSpPr>
          <p:spPr>
            <a:xfrm rot="0">
              <a:off x="3205225" y="2347848"/>
              <a:ext cx="104774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3" name="曲线"/>
            <p:cNvSpPr>
              <a:spLocks/>
            </p:cNvSpPr>
            <p:nvPr/>
          </p:nvSpPr>
          <p:spPr>
            <a:xfrm rot="0">
              <a:off x="3205225" y="2347848"/>
              <a:ext cx="104774" cy="2790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54" name="曲线"/>
            <p:cNvSpPr>
              <a:spLocks/>
            </p:cNvSpPr>
            <p:nvPr/>
          </p:nvSpPr>
          <p:spPr>
            <a:xfrm rot="0">
              <a:off x="3938651" y="3738626"/>
              <a:ext cx="114300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5" name="曲线"/>
            <p:cNvSpPr>
              <a:spLocks/>
            </p:cNvSpPr>
            <p:nvPr/>
          </p:nvSpPr>
          <p:spPr>
            <a:xfrm rot="0">
              <a:off x="3938651" y="3738626"/>
              <a:ext cx="114300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56" name="曲线"/>
            <p:cNvSpPr>
              <a:spLocks/>
            </p:cNvSpPr>
            <p:nvPr/>
          </p:nvSpPr>
          <p:spPr>
            <a:xfrm rot="0">
              <a:off x="4681601" y="3738626"/>
              <a:ext cx="104774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7" name="曲线"/>
            <p:cNvSpPr>
              <a:spLocks/>
            </p:cNvSpPr>
            <p:nvPr/>
          </p:nvSpPr>
          <p:spPr>
            <a:xfrm rot="0">
              <a:off x="4681601" y="3738626"/>
              <a:ext cx="104774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6167501" y="3738626"/>
              <a:ext cx="104775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6167501" y="3738626"/>
              <a:ext cx="104775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6910451" y="3738626"/>
              <a:ext cx="104775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6910451" y="3738626"/>
              <a:ext cx="104775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7643876" y="3738626"/>
              <a:ext cx="114300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7643876" y="3738626"/>
              <a:ext cx="114300" cy="14001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1114425" y="3743323"/>
              <a:ext cx="4552950" cy="13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9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497" y="21600"/>
                  </a:lnTo>
                  <a:lnTo>
                    <a:pt x="497" y="0"/>
                  </a:lnTo>
                  <a:lnTo>
                    <a:pt x="497" y="0"/>
                  </a:lnTo>
                </a:path>
                <a:path w="21600" h="21600">
                  <a:moveTo>
                    <a:pt x="7546" y="0"/>
                  </a:moveTo>
                  <a:lnTo>
                    <a:pt x="7004" y="0"/>
                  </a:lnTo>
                  <a:lnTo>
                    <a:pt x="7004" y="21600"/>
                  </a:lnTo>
                  <a:lnTo>
                    <a:pt x="7546" y="21600"/>
                  </a:lnTo>
                  <a:lnTo>
                    <a:pt x="7546" y="0"/>
                  </a:lnTo>
                  <a:lnTo>
                    <a:pt x="7546" y="0"/>
                  </a:lnTo>
                </a:path>
                <a:path w="21600" h="21600">
                  <a:moveTo>
                    <a:pt x="21600" y="0"/>
                  </a:moveTo>
                  <a:lnTo>
                    <a:pt x="21102" y="0"/>
                  </a:lnTo>
                  <a:lnTo>
                    <a:pt x="2110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5" name="曲线"/>
            <p:cNvSpPr>
              <a:spLocks/>
            </p:cNvSpPr>
            <p:nvPr/>
          </p:nvSpPr>
          <p:spPr>
            <a:xfrm rot="0">
              <a:off x="595312" y="5138801"/>
              <a:ext cx="7411084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6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52500" y="3105150"/>
              <a:ext cx="6686550" cy="1238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67" name="曲线"/>
            <p:cNvSpPr>
              <a:spLocks/>
            </p:cNvSpPr>
            <p:nvPr/>
          </p:nvSpPr>
          <p:spPr>
            <a:xfrm rot="0">
              <a:off x="962025" y="3743325"/>
              <a:ext cx="666749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9050" cmpd="sng" cap="flat">
              <a:solidFill>
                <a:srgbClr val="8063A1"/>
              </a:solidFill>
              <a:prstDash val="solid"/>
              <a:round/>
            </a:ln>
          </p:spPr>
        </p:sp>
      </p:grpSp>
      <p:sp>
        <p:nvSpPr>
          <p:cNvPr id="169" name="矩形"/>
          <p:cNvSpPr>
            <a:spLocks/>
          </p:cNvSpPr>
          <p:nvPr/>
        </p:nvSpPr>
        <p:spPr>
          <a:xfrm rot="0">
            <a:off x="417512" y="5045011"/>
            <a:ext cx="83819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330517" y="4346511"/>
            <a:ext cx="17018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0.5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417512" y="3648328"/>
            <a:ext cx="83819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330517" y="2949955"/>
            <a:ext cx="17018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1.5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417512" y="2251328"/>
            <a:ext cx="83819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330517" y="1552828"/>
            <a:ext cx="17018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2.5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861060" y="5194300"/>
            <a:ext cx="21082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BPC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566544" y="5194300"/>
            <a:ext cx="27940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CCDR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2356866" y="5194300"/>
            <a:ext cx="186055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EW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3071495" y="5194300"/>
            <a:ext cx="23875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MSC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3829684" y="5194300"/>
            <a:ext cx="20701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NEL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4606544" y="5194300"/>
            <a:ext cx="12890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PL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5317490" y="5194300"/>
            <a:ext cx="19431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PYZ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6048627" y="5194300"/>
            <a:ext cx="21209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SVG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6793865" y="5194300"/>
            <a:ext cx="21145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TNS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7520557" y="5194300"/>
            <a:ext cx="23558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4594859" y="743267"/>
            <a:ext cx="2679700" cy="2432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EMPLOYEE</a:t>
            </a:r>
            <a:r>
              <a:rPr lang="en-US" altLang="zh-CN" sz="1400" b="0" i="0" u="none" strike="noStrike" kern="0" cap="none" spc="-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PERFORMANCE</a:t>
            </a:r>
            <a:r>
              <a:rPr lang="en-US" altLang="zh-CN" sz="1400" b="0" i="0" u="none" strike="noStrike" kern="0" cap="none" spc="-7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ANALYSIS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grpSp>
        <p:nvGrpSpPr>
          <p:cNvPr id="188" name="组合"/>
          <p:cNvGrpSpPr>
            <a:grpSpLocks/>
          </p:cNvGrpSpPr>
          <p:nvPr/>
        </p:nvGrpSpPr>
        <p:grpSpPr>
          <a:xfrm>
            <a:off x="7267575" y="666750"/>
            <a:ext cx="4581525" cy="5886450"/>
            <a:chOff x="7267575" y="666750"/>
            <a:chExt cx="4581525" cy="5886450"/>
          </a:xfrm>
        </p:grpSpPr>
        <p:pic>
          <p:nvPicPr>
            <p:cNvPr id="186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7267575" y="666750"/>
              <a:ext cx="4581525" cy="58864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7" name="曲线"/>
            <p:cNvSpPr>
              <a:spLocks/>
            </p:cNvSpPr>
            <p:nvPr/>
          </p:nvSpPr>
          <p:spPr>
            <a:xfrm rot="0">
              <a:off x="9353550" y="2286000"/>
              <a:ext cx="314324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89" name="矩形"/>
          <p:cNvSpPr>
            <a:spLocks/>
          </p:cNvSpPr>
          <p:nvPr/>
        </p:nvSpPr>
        <p:spPr>
          <a:xfrm rot="0">
            <a:off x="9700259" y="2220531"/>
            <a:ext cx="268605" cy="163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90" name="曲线"/>
          <p:cNvSpPr>
            <a:spLocks/>
          </p:cNvSpPr>
          <p:nvPr/>
        </p:nvSpPr>
        <p:spPr>
          <a:xfrm rot="0">
            <a:off x="9353550" y="2867025"/>
            <a:ext cx="314324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91" name="矩形"/>
          <p:cNvSpPr>
            <a:spLocks/>
          </p:cNvSpPr>
          <p:nvPr/>
        </p:nvSpPr>
        <p:spPr>
          <a:xfrm rot="0">
            <a:off x="9700259" y="2801873"/>
            <a:ext cx="251459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grpSp>
        <p:nvGrpSpPr>
          <p:cNvPr id="194" name="组合"/>
          <p:cNvGrpSpPr>
            <a:grpSpLocks/>
          </p:cNvGrpSpPr>
          <p:nvPr/>
        </p:nvGrpSpPr>
        <p:grpSpPr>
          <a:xfrm>
            <a:off x="9348851" y="3443351"/>
            <a:ext cx="323849" cy="66674"/>
            <a:chOff x="9348851" y="3443351"/>
            <a:chExt cx="323849" cy="66674"/>
          </a:xfrm>
        </p:grpSpPr>
        <p:sp>
          <p:nvSpPr>
            <p:cNvPr id="192" name="曲线"/>
            <p:cNvSpPr>
              <a:spLocks/>
            </p:cNvSpPr>
            <p:nvPr/>
          </p:nvSpPr>
          <p:spPr>
            <a:xfrm rot="0">
              <a:off x="9348851" y="3443351"/>
              <a:ext cx="323849" cy="666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3" name="曲线"/>
            <p:cNvSpPr>
              <a:spLocks/>
            </p:cNvSpPr>
            <p:nvPr/>
          </p:nvSpPr>
          <p:spPr>
            <a:xfrm rot="0">
              <a:off x="9348851" y="3443351"/>
              <a:ext cx="323849" cy="666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mpd="sng" cap="flat">
              <a:solidFill>
                <a:srgbClr val="0F243E"/>
              </a:solidFill>
              <a:prstDash val="solid"/>
              <a:round/>
            </a:ln>
          </p:spPr>
        </p:sp>
      </p:grpSp>
      <p:sp>
        <p:nvSpPr>
          <p:cNvPr id="195" name="矩形"/>
          <p:cNvSpPr>
            <a:spLocks/>
          </p:cNvSpPr>
          <p:nvPr/>
        </p:nvSpPr>
        <p:spPr>
          <a:xfrm rot="0">
            <a:off x="9700259" y="3382327"/>
            <a:ext cx="44767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 rot="0">
            <a:off x="9353550" y="4029075"/>
            <a:ext cx="314324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7" name="矩形"/>
          <p:cNvSpPr>
            <a:spLocks/>
          </p:cNvSpPr>
          <p:nvPr/>
        </p:nvSpPr>
        <p:spPr>
          <a:xfrm rot="0">
            <a:off x="9700259" y="3963670"/>
            <a:ext cx="534669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VERY</a:t>
            </a:r>
            <a:r>
              <a:rPr lang="en-US" altLang="zh-CN" sz="900" b="0" i="0" u="none" strike="noStrike" kern="0" cap="none" spc="-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198" name="曲线"/>
          <p:cNvSpPr>
            <a:spLocks/>
          </p:cNvSpPr>
          <p:nvPr/>
        </p:nvSpPr>
        <p:spPr>
          <a:xfrm rot="0">
            <a:off x="9353550" y="4638675"/>
            <a:ext cx="314324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9" name="矩形"/>
          <p:cNvSpPr>
            <a:spLocks/>
          </p:cNvSpPr>
          <p:nvPr/>
        </p:nvSpPr>
        <p:spPr>
          <a:xfrm rot="0">
            <a:off x="9700259" y="4544123"/>
            <a:ext cx="660399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Expon.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200" name="曲线"/>
          <p:cNvSpPr>
            <a:spLocks/>
          </p:cNvSpPr>
          <p:nvPr/>
        </p:nvSpPr>
        <p:spPr>
          <a:xfrm rot="0">
            <a:off x="9353550" y="5219700"/>
            <a:ext cx="314324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8063A1"/>
            </a:solidFill>
            <a:prstDash val="solid"/>
            <a:round/>
          </a:ln>
        </p:spPr>
      </p:sp>
      <p:sp>
        <p:nvSpPr>
          <p:cNvPr id="201" name="矩形"/>
          <p:cNvSpPr>
            <a:spLocks/>
          </p:cNvSpPr>
          <p:nvPr/>
        </p:nvSpPr>
        <p:spPr>
          <a:xfrm rot="0">
            <a:off x="9700259" y="5125466"/>
            <a:ext cx="91630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Linear</a:t>
            </a:r>
            <a:r>
              <a:rPr lang="en-US" altLang="zh-CN" sz="900" b="0" i="0" u="none" strike="noStrike" kern="0" cap="none" spc="2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(VERY</a:t>
            </a:r>
            <a:r>
              <a:rPr lang="en-US" altLang="zh-CN" sz="900" b="0" i="0" u="none" strike="noStrike" kern="0" cap="none" spc="-3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Carlito" pitchFamily="0" charset="0"/>
                <a:ea typeface="Droid Sans"/>
                <a:cs typeface="Carlito" pitchFamily="0" charset="0"/>
              </a:rPr>
              <a:t>HIGH)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rlito" pitchFamily="0" charset="0"/>
              <a:ea typeface="Droid Sans"/>
              <a:cs typeface="Carlito" pitchFamily="0" charset="0"/>
            </a:endParaRPr>
          </a:p>
        </p:txBody>
      </p:sp>
      <p:sp>
        <p:nvSpPr>
          <p:cNvPr id="202" name="曲线"/>
          <p:cNvSpPr>
            <a:spLocks/>
          </p:cNvSpPr>
          <p:nvPr/>
        </p:nvSpPr>
        <p:spPr>
          <a:xfrm rot="0">
            <a:off x="4763" y="671512"/>
            <a:ext cx="11858624" cy="58864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F243E"/>
            </a:solidFill>
            <a:prstDash val="solid"/>
            <a:round/>
          </a:ln>
        </p:spPr>
      </p:sp>
      <p:sp>
        <p:nvSpPr>
          <p:cNvPr id="20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82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"/>
          <p:cNvSpPr>
            <a:spLocks noGrp="1"/>
          </p:cNvSpPr>
          <p:nvPr>
            <p:ph type="title"/>
          </p:nvPr>
        </p:nvSpPr>
        <p:spPr>
          <a:xfrm rot="0">
            <a:off x="95567" y="-31368"/>
            <a:ext cx="277558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05" name="矩形"/>
          <p:cNvSpPr>
            <a:spLocks/>
          </p:cNvSpPr>
          <p:nvPr/>
        </p:nvSpPr>
        <p:spPr>
          <a:xfrm rot="0">
            <a:off x="78739" y="524505"/>
            <a:ext cx="11798300" cy="442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71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5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conclusion,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0" u="none" strike="noStrike" kern="0" cap="none" spc="-1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24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provided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valuable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insights</a:t>
            </a:r>
            <a:r>
              <a:rPr lang="en-US" altLang="zh-CN" sz="24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into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strengths,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weaknesses,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opportunities,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threats</a:t>
            </a:r>
            <a:r>
              <a:rPr lang="en-US" altLang="zh-CN" sz="24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within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organization.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analyzing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data,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have</a:t>
            </a:r>
            <a:r>
              <a:rPr lang="en-US" altLang="zh-CN" sz="24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identified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areas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improvement,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optimized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developed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targeted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training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development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programs.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empower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organization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make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data-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decisions,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engagement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productivity,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drive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growth.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Ultimately,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has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24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new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standard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management,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positioning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organization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continued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excellence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competitiveness</a:t>
            </a: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industry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pic>
        <p:nvPicPr>
          <p:cNvPr id="2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839075" y="4486274"/>
            <a:ext cx="4352925" cy="23717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37976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6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7" name="矩形"/>
          <p:cNvSpPr>
            <a:spLocks/>
          </p:cNvSpPr>
          <p:nvPr/>
        </p:nvSpPr>
        <p:spPr>
          <a:xfrm rot="0">
            <a:off x="1297305" y="2140013"/>
            <a:ext cx="775271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307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"/>
          <p:cNvGrpSpPr>
            <a:grpSpLocks/>
          </p:cNvGrpSpPr>
          <p:nvPr/>
        </p:nvGrpSpPr>
        <p:grpSpPr>
          <a:xfrm>
            <a:off x="0" y="0"/>
            <a:ext cx="12192475" cy="6858380"/>
            <a:chOff x="0" y="0"/>
            <a:chExt cx="12192475" cy="6858380"/>
          </a:xfrm>
        </p:grpSpPr>
        <p:sp>
          <p:nvSpPr>
            <p:cNvPr id="59" name="曲线"/>
            <p:cNvSpPr>
              <a:spLocks/>
            </p:cNvSpPr>
            <p:nvPr/>
          </p:nvSpPr>
          <p:spPr>
            <a:xfrm rot="0">
              <a:off x="0" y="28573"/>
              <a:ext cx="12192000" cy="68294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D05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0" y="4010025"/>
              <a:ext cx="447674" cy="2847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0" name="矩形"/>
          <p:cNvSpPr>
            <a:spLocks/>
          </p:cNvSpPr>
          <p:nvPr/>
        </p:nvSpPr>
        <p:spPr>
          <a:xfrm rot="0">
            <a:off x="753109" y="6493994"/>
            <a:ext cx="1764664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5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47625" y="447674"/>
            <a:ext cx="11610975" cy="6381748"/>
            <a:chOff x="47625" y="447674"/>
            <a:chExt cx="11610975" cy="6381748"/>
          </a:xfrm>
        </p:grpSpPr>
        <p:sp>
          <p:nvSpPr>
            <p:cNvPr id="71" name="曲线"/>
            <p:cNvSpPr>
              <a:spLocks/>
            </p:cNvSpPr>
            <p:nvPr/>
          </p:nvSpPr>
          <p:spPr>
            <a:xfrm rot="0">
              <a:off x="7362825" y="447674"/>
              <a:ext cx="361950" cy="3619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800" y="0"/>
                  </a:moveTo>
                  <a:lnTo>
                    <a:pt x="7927" y="386"/>
                  </a:lnTo>
                  <a:lnTo>
                    <a:pt x="5350" y="1477"/>
                  </a:lnTo>
                  <a:lnTo>
                    <a:pt x="3160" y="3160"/>
                  </a:lnTo>
                  <a:lnTo>
                    <a:pt x="1477" y="5350"/>
                  </a:lnTo>
                  <a:lnTo>
                    <a:pt x="386" y="7927"/>
                  </a:lnTo>
                  <a:lnTo>
                    <a:pt x="0" y="10800"/>
                  </a:lnTo>
                  <a:lnTo>
                    <a:pt x="386" y="13672"/>
                  </a:lnTo>
                  <a:lnTo>
                    <a:pt x="1477" y="16249"/>
                  </a:lnTo>
                  <a:lnTo>
                    <a:pt x="3160" y="18439"/>
                  </a:lnTo>
                  <a:lnTo>
                    <a:pt x="5350" y="20122"/>
                  </a:lnTo>
                  <a:lnTo>
                    <a:pt x="7927" y="21213"/>
                  </a:lnTo>
                  <a:lnTo>
                    <a:pt x="10800" y="21600"/>
                  </a:lnTo>
                  <a:lnTo>
                    <a:pt x="13672" y="21213"/>
                  </a:lnTo>
                  <a:lnTo>
                    <a:pt x="16249" y="20122"/>
                  </a:lnTo>
                  <a:lnTo>
                    <a:pt x="18439" y="18439"/>
                  </a:lnTo>
                  <a:lnTo>
                    <a:pt x="20122" y="16249"/>
                  </a:lnTo>
                  <a:lnTo>
                    <a:pt x="21213" y="13672"/>
                  </a:lnTo>
                  <a:lnTo>
                    <a:pt x="21600" y="10800"/>
                  </a:lnTo>
                  <a:lnTo>
                    <a:pt x="21213" y="7927"/>
                  </a:lnTo>
                  <a:lnTo>
                    <a:pt x="20122" y="5350"/>
                  </a:lnTo>
                  <a:lnTo>
                    <a:pt x="18439" y="3160"/>
                  </a:lnTo>
                  <a:lnTo>
                    <a:pt x="16249" y="1477"/>
                  </a:lnTo>
                  <a:lnTo>
                    <a:pt x="13672" y="38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1010900" y="5610225"/>
              <a:ext cx="647699" cy="647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800" y="0"/>
                  </a:moveTo>
                  <a:lnTo>
                    <a:pt x="9203" y="116"/>
                  </a:lnTo>
                  <a:lnTo>
                    <a:pt x="7682" y="457"/>
                  </a:lnTo>
                  <a:lnTo>
                    <a:pt x="6247" y="1003"/>
                  </a:lnTo>
                  <a:lnTo>
                    <a:pt x="4921" y="1739"/>
                  </a:lnTo>
                  <a:lnTo>
                    <a:pt x="3714" y="2649"/>
                  </a:lnTo>
                  <a:lnTo>
                    <a:pt x="2651" y="3714"/>
                  </a:lnTo>
                  <a:lnTo>
                    <a:pt x="1740" y="4919"/>
                  </a:lnTo>
                  <a:lnTo>
                    <a:pt x="1003" y="6247"/>
                  </a:lnTo>
                  <a:lnTo>
                    <a:pt x="457" y="7680"/>
                  </a:lnTo>
                  <a:lnTo>
                    <a:pt x="118" y="9204"/>
                  </a:lnTo>
                  <a:lnTo>
                    <a:pt x="0" y="10800"/>
                  </a:lnTo>
                  <a:lnTo>
                    <a:pt x="118" y="12395"/>
                  </a:lnTo>
                  <a:lnTo>
                    <a:pt x="457" y="13919"/>
                  </a:lnTo>
                  <a:lnTo>
                    <a:pt x="1003" y="15352"/>
                  </a:lnTo>
                  <a:lnTo>
                    <a:pt x="1740" y="16680"/>
                  </a:lnTo>
                  <a:lnTo>
                    <a:pt x="2651" y="17885"/>
                  </a:lnTo>
                  <a:lnTo>
                    <a:pt x="3714" y="18950"/>
                  </a:lnTo>
                  <a:lnTo>
                    <a:pt x="4921" y="19860"/>
                  </a:lnTo>
                  <a:lnTo>
                    <a:pt x="6247" y="20596"/>
                  </a:lnTo>
                  <a:lnTo>
                    <a:pt x="7682" y="21142"/>
                  </a:lnTo>
                  <a:lnTo>
                    <a:pt x="9203" y="21482"/>
                  </a:lnTo>
                  <a:lnTo>
                    <a:pt x="10800" y="21600"/>
                  </a:lnTo>
                  <a:lnTo>
                    <a:pt x="12396" y="21482"/>
                  </a:lnTo>
                  <a:lnTo>
                    <a:pt x="13917" y="21142"/>
                  </a:lnTo>
                  <a:lnTo>
                    <a:pt x="15352" y="20596"/>
                  </a:lnTo>
                  <a:lnTo>
                    <a:pt x="16678" y="19860"/>
                  </a:lnTo>
                  <a:lnTo>
                    <a:pt x="17885" y="18950"/>
                  </a:lnTo>
                  <a:lnTo>
                    <a:pt x="18948" y="17885"/>
                  </a:lnTo>
                  <a:lnTo>
                    <a:pt x="19859" y="16680"/>
                  </a:lnTo>
                  <a:lnTo>
                    <a:pt x="20596" y="15352"/>
                  </a:lnTo>
                  <a:lnTo>
                    <a:pt x="21142" y="13919"/>
                  </a:lnTo>
                  <a:lnTo>
                    <a:pt x="21481" y="12395"/>
                  </a:lnTo>
                  <a:lnTo>
                    <a:pt x="21600" y="10800"/>
                  </a:lnTo>
                  <a:lnTo>
                    <a:pt x="21481" y="9204"/>
                  </a:lnTo>
                  <a:lnTo>
                    <a:pt x="21142" y="7680"/>
                  </a:lnTo>
                  <a:lnTo>
                    <a:pt x="20596" y="6247"/>
                  </a:lnTo>
                  <a:lnTo>
                    <a:pt x="19859" y="4919"/>
                  </a:lnTo>
                  <a:lnTo>
                    <a:pt x="18948" y="3714"/>
                  </a:lnTo>
                  <a:lnTo>
                    <a:pt x="17885" y="2649"/>
                  </a:lnTo>
                  <a:lnTo>
                    <a:pt x="16678" y="1739"/>
                  </a:lnTo>
                  <a:lnTo>
                    <a:pt x="15352" y="1003"/>
                  </a:lnTo>
                  <a:lnTo>
                    <a:pt x="13917" y="457"/>
                  </a:lnTo>
                  <a:lnTo>
                    <a:pt x="12396" y="116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C83C3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0687050" y="6134100"/>
              <a:ext cx="247649" cy="2476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6835" y="-31368"/>
            <a:ext cx="8625204" cy="11960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2122" rIns="0" bIns="0" anchor="t" anchorCtr="0">
            <a:prstTxWarp prst="textNoShape"/>
            <a:spAutoFit/>
          </a:bodyPr>
          <a:lstStyle/>
          <a:p>
            <a:pPr marL="67564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2590419" y="1496123"/>
            <a:ext cx="4467225" cy="3925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78765" indent="-266065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5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581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991475" y="2933700"/>
            <a:ext cx="2762249" cy="32575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805179" y="-15557"/>
            <a:ext cx="563435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9865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3" name="曲线"/>
          <p:cNvSpPr>
            <a:spLocks/>
          </p:cNvSpPr>
          <p:nvPr/>
        </p:nvSpPr>
        <p:spPr>
          <a:xfrm rot="0">
            <a:off x="209550" y="676275"/>
            <a:ext cx="11772900" cy="55911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2D050"/>
          </a:solidFill>
          <a:ln cmpd="sng" cap="flat">
            <a:noFill/>
            <a:prstDash val="solid"/>
            <a:miter/>
          </a:ln>
        </p:spPr>
      </p:sp>
      <p:sp>
        <p:nvSpPr>
          <p:cNvPr id="84" name="矩形"/>
          <p:cNvSpPr>
            <a:spLocks/>
          </p:cNvSpPr>
          <p:nvPr/>
        </p:nvSpPr>
        <p:spPr>
          <a:xfrm rot="0">
            <a:off x="284797" y="649287"/>
            <a:ext cx="10826115" cy="5351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355600" indent="-343535" algn="l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IDENTIFYING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STRENGTHS</a:t>
            </a:r>
            <a:r>
              <a:rPr lang="en-US" altLang="zh-CN" sz="2000" b="1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WEAKNESSES: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Understand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individual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skills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areas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improvement.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55600" indent="-3429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SETTING</a:t>
            </a:r>
            <a:r>
              <a:rPr lang="en-US" altLang="zh-CN" sz="2000" b="1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GOALS</a:t>
            </a:r>
            <a:r>
              <a:rPr lang="en-US" altLang="zh-CN" sz="2000" b="1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EXPECTATIONS: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Establish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clear</a:t>
            </a:r>
            <a:r>
              <a:rPr lang="en-US" altLang="zh-CN" sz="2000" b="1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objectives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targets.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55600" indent="-3429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EVALUATING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JOB</a:t>
            </a:r>
            <a:r>
              <a:rPr lang="en-US" altLang="zh-CN" sz="20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FIT: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Determine</a:t>
            </a:r>
            <a:r>
              <a:rPr lang="en-US" altLang="zh-CN" sz="2000" b="1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if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are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suited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000" b="1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their</a:t>
            </a:r>
            <a:r>
              <a:rPr lang="en-US" altLang="zh-CN" sz="2000" b="1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roles.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419100" algn="l"/>
              </a:tabLst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DEVELOPMENT</a:t>
            </a:r>
            <a:r>
              <a:rPr lang="en-US" altLang="zh-CN" sz="2000" b="1" i="0" u="none" strike="noStrike" kern="0" cap="none" spc="-20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GROWTH: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Create</a:t>
            </a:r>
            <a:r>
              <a:rPr lang="en-US" altLang="zh-CN" sz="20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training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plans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opportunities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</a:t>
            </a:r>
            <a:r>
              <a:rPr lang="en-US" altLang="zh-CN" sz="2000" b="1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advancement.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419100" algn="l"/>
              </a:tabLst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000" b="1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IMPROVEMENT:</a:t>
            </a:r>
            <a:r>
              <a:rPr lang="en-US" altLang="zh-CN" sz="2000" b="1" i="0" u="none" strike="noStrike" kern="0" cap="none" spc="-1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Address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underperformance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provide</a:t>
            </a:r>
            <a:r>
              <a:rPr lang="en-US" altLang="zh-CN" sz="2000" b="1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support.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55600" indent="-3429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FAIR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COMPENSATION</a:t>
            </a:r>
            <a:r>
              <a:rPr lang="en-US" altLang="zh-CN" sz="2000" b="1" i="0" u="none" strike="noStrike" kern="0" cap="none" spc="-1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REWARDS:</a:t>
            </a:r>
            <a:r>
              <a:rPr lang="en-US" altLang="zh-CN" sz="20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Base</a:t>
            </a:r>
            <a:r>
              <a:rPr lang="en-US" altLang="zh-CN" sz="2000" b="1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salary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benefits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on</a:t>
            </a:r>
            <a:r>
              <a:rPr lang="en-US" altLang="zh-CN" sz="20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19100" indent="-4064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419100" algn="l"/>
              </a:tabLst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SUCCESSION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PLANNING:</a:t>
            </a:r>
            <a:r>
              <a:rPr lang="en-US" altLang="zh-CN" sz="200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Identify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future</a:t>
            </a:r>
            <a:r>
              <a:rPr lang="en-US" altLang="zh-CN" sz="2000" b="1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leaders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key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players.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355600" indent="-34290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ENHANCING</a:t>
            </a:r>
            <a:r>
              <a:rPr lang="en-US" altLang="zh-CN" sz="2000" b="1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000" b="1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ENGAGEMENT: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Recognize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contributions.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342900" algn="l">
              <a:lnSpc>
                <a:spcPct val="148000"/>
              </a:lnSpc>
              <a:spcBef>
                <a:spcPts val="35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STRATEGIC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DECISION-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MAKING:</a:t>
            </a:r>
            <a:r>
              <a:rPr lang="en-US" altLang="zh-CN" sz="2000" b="1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Inform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decisions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data-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driven</a:t>
            </a:r>
            <a:r>
              <a:rPr lang="en-US" altLang="zh-CN" sz="2000" b="1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insights. REGULAR</a:t>
            </a:r>
            <a:r>
              <a:rPr lang="en-US" altLang="zh-CN" sz="2000" b="1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HELPS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</a:t>
            </a:r>
            <a:r>
              <a:rPr lang="en-US" altLang="zh-CN" sz="20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GROW,</a:t>
            </a:r>
            <a:r>
              <a:rPr lang="en-US" altLang="zh-CN" sz="2000" b="1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IMPROVES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ORGANIZATIONAL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EFFICIENCY,</a:t>
            </a:r>
            <a:r>
              <a:rPr lang="en-US" altLang="zh-CN" sz="20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DRIVES</a:t>
            </a:r>
            <a:r>
              <a:rPr lang="en-US" altLang="zh-CN" sz="2000" b="1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000" b="1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SUCCESS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2399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10010775" y="5362575"/>
            <a:ext cx="352425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9" name="组合"/>
          <p:cNvGrpSpPr>
            <a:grpSpLocks/>
          </p:cNvGrpSpPr>
          <p:nvPr/>
        </p:nvGrpSpPr>
        <p:grpSpPr>
          <a:xfrm>
            <a:off x="9477375" y="2647950"/>
            <a:ext cx="2714625" cy="3810000"/>
            <a:chOff x="9477375" y="2647950"/>
            <a:chExt cx="2714625" cy="381000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10010775" y="5895975"/>
              <a:ext cx="1428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477375" y="2647950"/>
              <a:ext cx="271462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曲线"/>
          <p:cNvSpPr>
            <a:spLocks/>
          </p:cNvSpPr>
          <p:nvPr/>
        </p:nvSpPr>
        <p:spPr>
          <a:xfrm rot="0">
            <a:off x="11506200" y="12858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346709" y="175196"/>
            <a:ext cx="5262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775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3" name="矩形"/>
          <p:cNvSpPr>
            <a:spLocks/>
          </p:cNvSpPr>
          <p:nvPr/>
        </p:nvSpPr>
        <p:spPr>
          <a:xfrm rot="0">
            <a:off x="1070292" y="2160206"/>
            <a:ext cx="208278" cy="374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25" baseline="0">
                <a:solidFill>
                  <a:srgbClr val="0D0D0D"/>
                </a:solidFill>
                <a:latin typeface="Arial" pitchFamily="0" charset="0"/>
                <a:ea typeface="Droid Sans"/>
                <a:cs typeface="Arial" pitchFamily="0" charset="0"/>
              </a:rPr>
              <a:t>•</a:t>
            </a:r>
            <a:r>
              <a:rPr lang="en-US" altLang="zh-CN" sz="240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425450" y="841049"/>
            <a:ext cx="8490585" cy="6211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5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0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0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aims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enhance</a:t>
            </a:r>
            <a:r>
              <a:rPr lang="en-US" altLang="zh-CN" sz="20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success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through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data-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driven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insights.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collect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relevant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data,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establish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clear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metrics,</a:t>
            </a:r>
            <a:r>
              <a:rPr lang="en-US" altLang="zh-CN" sz="20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conduct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statistical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analysis,</a:t>
            </a:r>
            <a:r>
              <a:rPr lang="en-US" altLang="zh-CN" sz="20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present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findings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recommendations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stakeholders.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scope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includes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identifying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strengths,</a:t>
            </a:r>
            <a:r>
              <a:rPr lang="en-US" altLang="zh-CN" sz="20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weaknesses, opportunities,</a:t>
            </a:r>
            <a:r>
              <a:rPr lang="en-US" altLang="zh-CN" sz="20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threats,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implementing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actions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address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0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gaps,</a:t>
            </a:r>
            <a:r>
              <a:rPr lang="en-US" altLang="zh-CN" sz="20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develop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training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programs,</a:t>
            </a:r>
            <a:r>
              <a:rPr lang="en-US" altLang="zh-CN" sz="20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enhance</a:t>
            </a:r>
            <a:r>
              <a:rPr lang="en-US" altLang="zh-CN" sz="20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0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engagement.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deliver</a:t>
            </a:r>
            <a:r>
              <a:rPr lang="en-US" altLang="zh-CN" sz="20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comprehensive</a:t>
            </a:r>
            <a:r>
              <a:rPr lang="en-US" altLang="zh-CN" sz="20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report,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actionable</a:t>
            </a:r>
            <a:r>
              <a:rPr lang="en-US" altLang="zh-CN" sz="20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recommendations,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customized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training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plans,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enhanced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0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evaluation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framework.</a:t>
            </a:r>
            <a:r>
              <a:rPr lang="en-US" altLang="zh-CN" sz="20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With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 timeline</a:t>
            </a:r>
            <a:r>
              <a:rPr lang="en-US" altLang="zh-CN" sz="20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of</a:t>
            </a:r>
            <a:r>
              <a:rPr lang="en-US" altLang="zh-CN" sz="20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[insert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timeline],</a:t>
            </a:r>
            <a:r>
              <a:rPr lang="en-US" altLang="zh-CN" sz="20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involve HR,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management,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department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heads,</a:t>
            </a:r>
            <a:r>
              <a:rPr lang="en-US" altLang="zh-CN" sz="20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employees,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will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benefit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organization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through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data-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driven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decision-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making,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improved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engagement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productivity,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increased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efficiency</a:t>
            </a:r>
            <a:r>
              <a:rPr lang="en-US" altLang="zh-CN" sz="20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success.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894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00087" y="877569"/>
            <a:ext cx="501078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1" name="矩形"/>
          <p:cNvSpPr>
            <a:spLocks/>
          </p:cNvSpPr>
          <p:nvPr/>
        </p:nvSpPr>
        <p:spPr>
          <a:xfrm rot="0">
            <a:off x="803275" y="1702435"/>
            <a:ext cx="3517265" cy="43875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8920" rIns="0" bIns="0" anchor="t" anchorCtr="0">
            <a:prstTxWarp prst="textNoShape"/>
            <a:spAutoFit/>
          </a:bodyPr>
          <a:lstStyle/>
          <a:p>
            <a:pPr marL="469265" indent="-456565" algn="l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Font typeface="Wingdings" pitchFamily="0" charset="0"/>
              <a:buChar char=""/>
              <a:tabLst>
                <a:tab pos="469265" algn="l"/>
              </a:tabLst>
            </a:pPr>
            <a:r>
              <a:rPr lang="en-US" altLang="zh-CN" sz="3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EMPLOYER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69265" indent="-456565" algn="l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Font typeface="Wingdings" pitchFamily="0" charset="0"/>
              <a:buChar char=""/>
              <a:tabLst>
                <a:tab pos="469265" algn="l"/>
              </a:tabLst>
            </a:pPr>
            <a:r>
              <a:rPr lang="en-US" altLang="zh-CN" sz="3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69265" indent="-456565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Font typeface="Wingdings" pitchFamily="0" charset="0"/>
              <a:buChar char=""/>
              <a:tabLst>
                <a:tab pos="469265" algn="l"/>
              </a:tabLst>
            </a:pPr>
            <a:r>
              <a:rPr lang="en-US" altLang="zh-CN" sz="32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ORGANISATION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Font typeface="Wingdings" pitchFamily="0" charset="0"/>
              <a:buChar char=""/>
              <a:tabLst>
                <a:tab pos="469900" algn="l"/>
              </a:tabLst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IT</a:t>
            </a:r>
            <a:r>
              <a:rPr lang="en-US" altLang="zh-CN" sz="32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SECTORS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69265" indent="-456565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Font typeface="Wingdings" pitchFamily="0" charset="0"/>
              <a:buChar char=""/>
              <a:tabLst>
                <a:tab pos="469265" algn="l"/>
              </a:tabLst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32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32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FIRM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469265" indent="-456565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Font typeface="Wingdings" pitchFamily="0" charset="0"/>
              <a:buChar char=""/>
              <a:tabLst>
                <a:tab pos="469265" algn="l"/>
              </a:tabLst>
            </a:pPr>
            <a:r>
              <a:rPr lang="en-US" altLang="zh-CN" sz="32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COMPANY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3492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9353550" y="3924299"/>
            <a:ext cx="2838450" cy="2933698"/>
            <a:chOff x="9353550" y="3924299"/>
            <a:chExt cx="2838450" cy="2933698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496425" y="3924299"/>
              <a:ext cx="2695575" cy="29336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558482" y="850264"/>
            <a:ext cx="94710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755650" y="1822259"/>
            <a:ext cx="7242809" cy="4145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CONDITIONAL</a:t>
            </a:r>
            <a:r>
              <a:rPr lang="en-US" altLang="zh-CN" sz="2000" b="1" i="0" u="none" strike="noStrike" kern="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FORMATTING: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0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USED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FIND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</a:t>
            </a:r>
            <a:r>
              <a:rPr lang="en-US" altLang="zh-CN" sz="20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BLANK</a:t>
            </a:r>
            <a:r>
              <a:rPr lang="en-US" altLang="zh-CN" sz="20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VALUES.</a:t>
            </a:r>
            <a:endParaRPr lang="en-US" altLang="zh-CN" sz="20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FILTERING:</a:t>
            </a:r>
            <a:r>
              <a:rPr lang="en-US" altLang="zh-CN" sz="20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0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USED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FILTER</a:t>
            </a:r>
            <a:r>
              <a:rPr lang="en-US" altLang="zh-CN" sz="20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</a:t>
            </a:r>
            <a:r>
              <a:rPr lang="en-US" altLang="zh-CN" sz="20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BLANK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VALUES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FROM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DATA.</a:t>
            </a:r>
            <a:endParaRPr lang="en-US" altLang="zh-CN" sz="2000" b="0" i="0" u="none" strike="noStrike" kern="0" cap="none" spc="-2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</a:t>
            </a:r>
            <a:r>
              <a:rPr lang="en-US" altLang="zh-CN" sz="2000" b="1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TABLE:</a:t>
            </a:r>
            <a:r>
              <a:rPr lang="en-US" altLang="zh-CN" sz="2000" b="1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</a:t>
            </a:r>
            <a:r>
              <a:rPr lang="en-US" altLang="zh-CN" sz="20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USED</a:t>
            </a:r>
            <a:r>
              <a:rPr lang="en-US" altLang="zh-CN" sz="20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SUMMARIZES, ORGNAIZES</a:t>
            </a:r>
            <a:r>
              <a:rPr lang="en-US" altLang="zh-CN" sz="20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ANALYZES</a:t>
            </a:r>
            <a:r>
              <a:rPr lang="en-US" altLang="zh-CN" sz="20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0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000" b="0" i="0" u="none" strike="noStrike" kern="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TABLE. 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CHART:</a:t>
            </a:r>
            <a:r>
              <a:rPr lang="en-US" altLang="zh-CN" sz="2000" b="1" i="0" u="none" strike="noStrike" kern="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0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USED</a:t>
            </a:r>
            <a:r>
              <a:rPr lang="en-US" altLang="zh-CN" sz="20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VISUALLY</a:t>
            </a:r>
            <a:r>
              <a:rPr lang="en-US" altLang="zh-CN" sz="20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REPRESENT</a:t>
            </a:r>
            <a:r>
              <a:rPr lang="en-US" altLang="zh-CN" sz="20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0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000" b="0" i="0" u="none" strike="noStrike" kern="0" cap="none" spc="-2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HELP</a:t>
            </a:r>
            <a:r>
              <a:rPr lang="en-US" altLang="zh-CN" sz="20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</a:t>
            </a:r>
            <a:r>
              <a:rPr lang="en-US" altLang="zh-CN" sz="20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SEE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PATTERNS</a:t>
            </a:r>
            <a:r>
              <a:rPr lang="en-US" altLang="zh-CN" sz="20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</a:t>
            </a:r>
            <a:r>
              <a:rPr lang="en-US" altLang="zh-CN" sz="20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0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0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</a:t>
            </a:r>
            <a:r>
              <a:rPr lang="en-US" altLang="zh-CN" sz="20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DATA.</a:t>
            </a:r>
            <a:endParaRPr lang="zh-CN" altLang="en-US" sz="20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03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6835" y="-31368"/>
            <a:ext cx="8625204" cy="1216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98716" rIns="0" bIns="0" anchor="t" anchorCtr="0">
            <a:prstTxWarp prst="textNoShape"/>
            <a:spAutoFit/>
          </a:bodyPr>
          <a:lstStyle/>
          <a:p>
            <a:pPr marL="67881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637857" y="1250057"/>
            <a:ext cx="6225540" cy="49764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00660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–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KAGGLE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26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FEATURE-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9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ID-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CATEGORICAL</a:t>
            </a:r>
            <a:r>
              <a:rPr lang="en-US" altLang="zh-CN" sz="24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GENDER-MALE,FEMALE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LEVEL-ORDINAL</a:t>
            </a:r>
            <a:r>
              <a:rPr lang="en-US" altLang="zh-CN" sz="2400" b="0" i="0" u="none" strike="noStrike" kern="0" cap="none" spc="-14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BUSINESS</a:t>
            </a:r>
            <a:r>
              <a:rPr lang="en-US" altLang="zh-CN" sz="24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UNIT-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REFERENCE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1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SET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NAME-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NOMINAL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84200" indent="-5715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Font typeface="Wingdings" pitchFamily="0" charset="0"/>
              <a:buChar char=""/>
              <a:tabLst>
                <a:tab pos="584200" algn="l"/>
              </a:tabLst>
            </a:pP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RATING-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NUMERICAL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579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>
            <a:spLocks/>
          </p:cNvSpPr>
          <p:nvPr/>
        </p:nvSpPr>
        <p:spPr>
          <a:xfrm rot="0">
            <a:off x="740409" y="6472553"/>
            <a:ext cx="1790064" cy="197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5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grpSp>
        <p:nvGrpSpPr>
          <p:cNvPr id="119" name="组合"/>
          <p:cNvGrpSpPr>
            <a:grpSpLocks/>
          </p:cNvGrpSpPr>
          <p:nvPr/>
        </p:nvGrpSpPr>
        <p:grpSpPr>
          <a:xfrm>
            <a:off x="9353550" y="3914774"/>
            <a:ext cx="2838449" cy="2943224"/>
            <a:chOff x="9353550" y="3914774"/>
            <a:chExt cx="2838449" cy="2943224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E5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725025" y="3914774"/>
              <a:ext cx="2466974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374015" y="-15557"/>
            <a:ext cx="7593965" cy="678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1311255" y="6466840"/>
            <a:ext cx="100965" cy="197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374015" y="714057"/>
            <a:ext cx="9124315" cy="5166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54000"/>
              </a:lnSpc>
              <a:spcBef>
                <a:spcPts val="9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8450" algn="l"/>
              </a:tabLst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CONDITIONAL</a:t>
            </a:r>
            <a:r>
              <a:rPr lang="en-US" altLang="zh-CN" sz="2750" b="1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FORMATTING: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275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</a:t>
            </a:r>
            <a:r>
              <a:rPr lang="en-US" altLang="zh-CN" sz="275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CELLS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WERE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FOUND</a:t>
            </a:r>
            <a:r>
              <a:rPr lang="en-US" altLang="zh-CN" sz="275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HIGHLIGHTED.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6385" algn="l">
              <a:lnSpc>
                <a:spcPts val="5030"/>
              </a:lnSpc>
              <a:spcBef>
                <a:spcPts val="45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8450" algn="l"/>
              </a:tabLst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FILTER: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BY</a:t>
            </a:r>
            <a:r>
              <a:rPr lang="en-US" altLang="zh-CN" sz="275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275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THIS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FILTER</a:t>
            </a:r>
            <a:r>
              <a:rPr lang="en-US" altLang="zh-CN" sz="275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BLANK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VALUES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WERE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REMOVED.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98450" indent="-286385" algn="l">
              <a:lnSpc>
                <a:spcPts val="5030"/>
              </a:lnSpc>
              <a:spcBef>
                <a:spcPts val="5"/>
              </a:spcBef>
              <a:spcAft>
                <a:spcPts val="0"/>
              </a:spcAft>
              <a:buFont typeface="Arial" pitchFamily="0" charset="0"/>
              <a:buChar char="•"/>
              <a:tabLst>
                <a:tab pos="298450" algn="l"/>
                <a:tab pos="2287270" algn="l"/>
              </a:tabLst>
            </a:pP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FORMULA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	USED</a:t>
            </a:r>
            <a:r>
              <a:rPr lang="en-US" altLang="zh-CN" sz="2750" b="1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</a:t>
            </a:r>
            <a:r>
              <a:rPr lang="en-US" altLang="zh-CN" sz="2750" b="1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IDENTIFY</a:t>
            </a:r>
            <a:r>
              <a:rPr lang="en-US" altLang="zh-CN" sz="2750" b="1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LEVEL:</a:t>
            </a:r>
            <a:r>
              <a:rPr lang="en-US" altLang="zh-CN" sz="2750" b="1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IFS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12700" indent="0" algn="l">
              <a:lnSpc>
                <a:spcPts val="5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EG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IFS(Z8&gt;=5,“VERY HIGH”,Z8&gt;=4,“HIGH”,Z8&gt;=3,“MEDIUM”,TRUE,“LOW”)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2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2024-09-03T14:48:03Z</dcterms:created>
  <dcterms:modified xsi:type="dcterms:W3CDTF">2024-09-03T12:26:18Z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2024-09-02T16:00:00Z</vt:filetime>
  </property>
  <property fmtid="{D5CDD505-2E9C-101B-9397-08002B2CF9AE}" pid="3" name="LastSaved">
    <vt:filetime>2024-09-02T16:00:00Z</vt:filetime>
  </property>
  <property fmtid="{D5CDD505-2E9C-101B-9397-08002B2CF9AE}" pid="4" name="Producer">
    <vt:lpwstr>3-Heights(TM) PDF Security Shell 4.8.25.2 (http://www.pdf-tools.com)</vt:lpwstr>
  </property>
</Properties>
</file>