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 </a:t>
            </a:r>
            <a:r>
              <a:rPr lang="en-US" sz="6000" dirty="0" smtClean="0"/>
              <a:t>Transport Your world pvt. ltd.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608061"/>
            <a:ext cx="7891272" cy="6722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By = </a:t>
            </a:r>
            <a:r>
              <a:rPr lang="en-US" dirty="0" smtClean="0"/>
              <a:t>Sumit Kumar  </a:t>
            </a:r>
            <a:r>
              <a:rPr lang="en-US" dirty="0" smtClean="0"/>
              <a:t>Sharma , Yamini </a:t>
            </a:r>
            <a:r>
              <a:rPr lang="en-US" dirty="0" smtClean="0"/>
              <a:t>Madan And Sagar Kothari.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13702" y="4353380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NIIT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31" y="1171977"/>
            <a:ext cx="8775369" cy="49875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3246" y="-162232"/>
            <a:ext cx="51948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Book the ride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246" y="2640169"/>
            <a:ext cx="25804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Booking page .</a:t>
            </a:r>
          </a:p>
          <a:p>
            <a:endParaRPr lang="en-US" dirty="0"/>
          </a:p>
          <a:p>
            <a:r>
              <a:rPr lang="en-US" dirty="0" smtClean="0"/>
              <a:t>Enter  details    like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</a:t>
            </a:r>
          </a:p>
          <a:p>
            <a:r>
              <a:rPr lang="en-US" dirty="0" smtClean="0"/>
              <a:t>And click  Book  .</a:t>
            </a:r>
          </a:p>
          <a:p>
            <a:endParaRPr lang="en-US" dirty="0"/>
          </a:p>
          <a:p>
            <a:r>
              <a:rPr lang="en-US" dirty="0" smtClean="0"/>
              <a:t>For  Book Car……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7" y="1120462"/>
            <a:ext cx="8593487" cy="50485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2153" y="0"/>
            <a:ext cx="5703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Modifiy the ride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003" y="2292439"/>
            <a:ext cx="2678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Modifiy the ride page</a:t>
            </a:r>
          </a:p>
          <a:p>
            <a:endParaRPr lang="en-US" dirty="0"/>
          </a:p>
          <a:p>
            <a:r>
              <a:rPr lang="en-US" dirty="0" smtClean="0"/>
              <a:t>Enter details   to modifiy the ride ..</a:t>
            </a:r>
          </a:p>
          <a:p>
            <a:endParaRPr lang="en-US" dirty="0"/>
          </a:p>
          <a:p>
            <a:r>
              <a:rPr lang="en-US" dirty="0" smtClean="0"/>
              <a:t>Than  click  Modify..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95" y="90152"/>
            <a:ext cx="56339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 your world 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97449" y="798038"/>
            <a:ext cx="55547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Carpooling Service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92" y="1944710"/>
            <a:ext cx="749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Transport your world is a Delhi-base transport company ,Operating since 2010.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58" y="2375321"/>
            <a:ext cx="7233788" cy="37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8396" y="0"/>
            <a:ext cx="2854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Home page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16" y="1674254"/>
            <a:ext cx="8916578" cy="46018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159099" y="2176530"/>
            <a:ext cx="689297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807198"/>
            <a:ext cx="17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30321" y="1807198"/>
            <a:ext cx="888642" cy="75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1880" y="1437866"/>
            <a:ext cx="177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159099" y="2781837"/>
            <a:ext cx="1893194" cy="5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45076" y="3303205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Car 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817163" y="1674254"/>
            <a:ext cx="1411660" cy="78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04006" y="1253200"/>
            <a:ext cx="19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page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22993" y="1622532"/>
            <a:ext cx="2753570" cy="94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9893" y="1253200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Gallery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159098" y="2747562"/>
            <a:ext cx="3940936" cy="223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4546" y="4984124"/>
            <a:ext cx="148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865217" y="2598733"/>
            <a:ext cx="1107583" cy="33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633397" y="3181082"/>
            <a:ext cx="794197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27595" y="2932228"/>
            <a:ext cx="166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27594" y="3850783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85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63" y="1339829"/>
            <a:ext cx="7495963" cy="39389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402" y="172619"/>
            <a:ext cx="4185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Info and  contacts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639" y="2511380"/>
            <a:ext cx="3129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 over  info and contacts page .</a:t>
            </a:r>
          </a:p>
          <a:p>
            <a:endParaRPr lang="en-US" dirty="0"/>
          </a:p>
          <a:p>
            <a:r>
              <a:rPr lang="en-US" dirty="0" smtClean="0"/>
              <a:t>We provide address ,mobile number and email ..</a:t>
            </a:r>
            <a:endParaRPr lang="en-US" dirty="0"/>
          </a:p>
          <a:p>
            <a:r>
              <a:rPr lang="en-US" dirty="0" smtClean="0"/>
              <a:t>And  Social Network links  like Facebook  ,Twitter etc…</a:t>
            </a:r>
          </a:p>
        </p:txBody>
      </p:sp>
    </p:spTree>
    <p:extLst>
      <p:ext uri="{BB962C8B-B14F-4D97-AF65-F5344CB8AC3E}">
        <p14:creationId xmlns:p14="http://schemas.microsoft.com/office/powerpoint/2010/main" val="333787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8" y="1171977"/>
            <a:ext cx="8699492" cy="50098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4448" y="0"/>
            <a:ext cx="34897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Gallery page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939" y="2562896"/>
            <a:ext cx="289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over Gallery page .</a:t>
            </a:r>
          </a:p>
          <a:p>
            <a:r>
              <a:rPr lang="en-US" dirty="0" smtClean="0"/>
              <a:t>We provide  cars pics .</a:t>
            </a:r>
          </a:p>
        </p:txBody>
      </p:sp>
    </p:spTree>
    <p:extLst>
      <p:ext uri="{BB962C8B-B14F-4D97-AF65-F5344CB8AC3E}">
        <p14:creationId xmlns:p14="http://schemas.microsoft.com/office/powerpoint/2010/main" val="16941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83" y="1365162"/>
            <a:ext cx="9159236" cy="4588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8419" y="198377"/>
            <a:ext cx="29466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Search Car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730" y="2253803"/>
            <a:ext cx="2305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over  Search car page ..</a:t>
            </a:r>
          </a:p>
          <a:p>
            <a:endParaRPr lang="en-US" dirty="0"/>
          </a:p>
          <a:p>
            <a:r>
              <a:rPr lang="en-US" dirty="0" smtClean="0"/>
              <a:t>We provide  2 option  ..</a:t>
            </a:r>
          </a:p>
          <a:p>
            <a:pPr marL="342900" indent="-342900">
              <a:buAutoNum type="arabicPeriod"/>
            </a:pPr>
            <a:r>
              <a:rPr lang="en-US" dirty="0" smtClean="0"/>
              <a:t>Car Type.</a:t>
            </a:r>
          </a:p>
          <a:p>
            <a:pPr marL="342900" indent="-342900">
              <a:buAutoNum type="arabicPeriod"/>
            </a:pPr>
            <a:r>
              <a:rPr lang="en-US" dirty="0" smtClean="0"/>
              <a:t>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87" y="991673"/>
            <a:ext cx="9073713" cy="5323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5987" y="0"/>
            <a:ext cx="36657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Register page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062" y="2150772"/>
            <a:ext cx="2502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 Registration page .</a:t>
            </a:r>
          </a:p>
          <a:p>
            <a:endParaRPr lang="en-US" dirty="0"/>
          </a:p>
          <a:p>
            <a:r>
              <a:rPr lang="en-US" dirty="0" smtClean="0"/>
              <a:t>We provide  registration </a:t>
            </a:r>
            <a:r>
              <a:rPr lang="en-US" dirty="0" err="1" smtClean="0"/>
              <a:t>Colums</a:t>
            </a:r>
            <a:r>
              <a:rPr lang="en-US" dirty="0" smtClean="0"/>
              <a:t> .</a:t>
            </a:r>
          </a:p>
          <a:p>
            <a:endParaRPr lang="en-US" dirty="0"/>
          </a:p>
          <a:p>
            <a:r>
              <a:rPr lang="en-US" dirty="0" smtClean="0"/>
              <a:t>Filled it and Register over website .</a:t>
            </a:r>
          </a:p>
          <a:p>
            <a:endParaRPr lang="en-US" dirty="0"/>
          </a:p>
          <a:p>
            <a:r>
              <a:rPr lang="en-US" dirty="0" smtClean="0"/>
              <a:t>It is only User..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06" y="1957589"/>
            <a:ext cx="5582429" cy="24859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9557" y="0"/>
            <a:ext cx="31257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Login Page 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516710" y="1584101"/>
            <a:ext cx="734096" cy="113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8068" y="914400"/>
            <a:ext cx="414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Id   (Name)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16710" y="3395832"/>
            <a:ext cx="734096" cy="122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1701" y="4817043"/>
            <a:ext cx="310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Password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1369" y="1957589"/>
            <a:ext cx="3284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 Login Page.</a:t>
            </a:r>
          </a:p>
          <a:p>
            <a:endParaRPr lang="en-US" dirty="0"/>
          </a:p>
          <a:p>
            <a:r>
              <a:rPr lang="en-US" dirty="0" smtClean="0"/>
              <a:t>Enter name and password  and click Submit button ..</a:t>
            </a:r>
          </a:p>
          <a:p>
            <a:endParaRPr lang="en-US" dirty="0"/>
          </a:p>
          <a:p>
            <a:r>
              <a:rPr lang="en-US" dirty="0" smtClean="0"/>
              <a:t>For Login…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58" y="875764"/>
            <a:ext cx="8336542" cy="5319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4457" y="0"/>
            <a:ext cx="32536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MAIN PAGE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761" y="2112135"/>
            <a:ext cx="34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Login page 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5020" y="2296801"/>
            <a:ext cx="1519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183" y="3245476"/>
            <a:ext cx="403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Login  you provide many options   like  </a:t>
            </a:r>
          </a:p>
          <a:p>
            <a:r>
              <a:rPr lang="en-US" dirty="0" smtClean="0"/>
              <a:t>1.Add Car.</a:t>
            </a:r>
          </a:p>
          <a:p>
            <a:r>
              <a:rPr lang="en-US" dirty="0" smtClean="0"/>
              <a:t>2.Book Car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2243</TotalTime>
  <Words>228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 Transport Your world pvt. ltd.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Your world pvt.ltd.</dc:title>
  <dc:creator>Sumit sharma</dc:creator>
  <cp:lastModifiedBy>Sumit sharma</cp:lastModifiedBy>
  <cp:revision>11</cp:revision>
  <dcterms:created xsi:type="dcterms:W3CDTF">2018-03-26T18:58:53Z</dcterms:created>
  <dcterms:modified xsi:type="dcterms:W3CDTF">2018-03-28T18:55:14Z</dcterms:modified>
</cp:coreProperties>
</file>