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youtube.com/watch?v=bkP4PrlMDfk&amp;t=6s&amp;ab_channel=RaubinsRaj" TargetMode="External"/><Relationship Id="rId5" Type="http://schemas.openxmlformats.org/officeDocument/2006/relationships/image" Target="../media/image14.png"/><Relationship Id="rId4" Type="http://schemas.openxmlformats.org/officeDocument/2006/relationships/hyperlink" Target="https://github.com/RaubinsRaj"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280567"/>
          </a:xfrm>
        </p:spPr>
        <p:txBody>
          <a:bodyPr/>
          <a:lstStyle/>
          <a:p>
            <a:pPr eaLnBrk="1" hangingPunct="1">
              <a:lnSpc>
                <a:spcPct val="114000"/>
              </a:lnSpc>
            </a:pPr>
            <a:r>
              <a:rPr lang="en-US" altLang="en-US" sz="1400" b="1" dirty="0"/>
              <a:t>Online Railway Reservation System</a:t>
            </a:r>
          </a:p>
          <a:p>
            <a:pPr eaLnBrk="1" hangingPunct="1">
              <a:lnSpc>
                <a:spcPct val="114000"/>
              </a:lnSpc>
            </a:pPr>
            <a:r>
              <a:rPr lang="en-IN" altLang="en-US" sz="1100" dirty="0"/>
              <a:t>Completed end to end case study of Online Railway Reservation  System Application along with Swagger and Data validation for UI for Customer Login.</a:t>
            </a:r>
            <a:r>
              <a:rPr lang="en-US" altLang="en-US" sz="1100" dirty="0"/>
              <a:t>UI and React Bootstrap used for user interface.</a:t>
            </a:r>
            <a:endParaRPr lang="en-US" altLang="nl-NL" sz="1100"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6349"/>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30896"/>
            <a:ext cx="2374900" cy="295275"/>
          </a:xfrm>
        </p:spPr>
        <p:txBody>
          <a:bodyPr/>
          <a:lstStyle/>
          <a:p>
            <a:pPr eaLnBrk="1" hangingPunct="1"/>
            <a:r>
              <a:rPr lang="nl-NL" altLang="nl-NL"/>
              <a:t>Bangalore</a:t>
            </a:r>
          </a:p>
          <a:p>
            <a:pPr eaLnBrk="1" hangingPunct="1"/>
            <a:endParaRPr lang="nl-NL" altLang="nl-NL"/>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4" y="1598612"/>
            <a:ext cx="3813175" cy="238125"/>
          </a:xfrm>
        </p:spPr>
        <p:txBody>
          <a:bodyPr/>
          <a:lstStyle/>
          <a:p>
            <a:pPr eaLnBrk="1" hangingPunct="1"/>
            <a:r>
              <a:rPr lang="nl-NL" altLang="nl-NL" dirty="0">
                <a:hlinkClick r:id="rId3"/>
              </a:rPr>
              <a:t>Dadana-venkata-maheswari@capgemini.com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4381" y="1836737"/>
            <a:ext cx="2382837" cy="261136"/>
          </a:xfrm>
        </p:spPr>
        <p:txBody>
          <a:bodyPr/>
          <a:lstStyle/>
          <a:p>
            <a:pPr eaLnBrk="1" hangingPunct="1"/>
            <a:r>
              <a:rPr lang="nl-NL" altLang="nl-NL" dirty="0"/>
              <a:t>+91 9100161867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JSON, XML</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Istanbul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Dadana Venkata Yamini Maheswari</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44005" y="62761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1480" y="6167537"/>
            <a:ext cx="4731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6175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71282298"/>
              </p:ext>
            </p:extLst>
          </p:nvPr>
        </p:nvGraphicFramePr>
        <p:xfrm>
          <a:off x="9186863" y="1229421"/>
          <a:ext cx="3200400" cy="5334000"/>
        </p:xfrm>
        <a:graphic>
          <a:graphicData uri="http://schemas.openxmlformats.org/drawingml/2006/table">
            <a:tbl>
              <a:tblPr firstRow="1" bandRow="1">
                <a:tableStyleId>{0E3FDE45-AF77-4B5C-9715-49D594BDF05E}</a:tableStyleId>
              </a:tblPr>
              <a:tblGrid>
                <a:gridCol w="685800">
                  <a:extLst>
                    <a:ext uri="{9D8B030D-6E8A-4147-A177-3AD203B41FA5}">
                      <a16:colId xmlns:a16="http://schemas.microsoft.com/office/drawing/2014/main" val="3331298770"/>
                    </a:ext>
                  </a:extLst>
                </a:gridCol>
                <a:gridCol w="2514600">
                  <a:extLst>
                    <a:ext uri="{9D8B030D-6E8A-4147-A177-3AD203B41FA5}">
                      <a16:colId xmlns:a16="http://schemas.microsoft.com/office/drawing/2014/main" val="879084521"/>
                    </a:ext>
                  </a:extLst>
                </a:gridCol>
              </a:tblGrid>
              <a:tr h="43257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31722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4793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172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 RDS Basics</a:t>
                      </a:r>
                    </a:p>
                  </a:txBody>
                  <a:tcPr/>
                </a:tc>
                <a:extLst>
                  <a:ext uri="{0D108BD9-81ED-4DB2-BD59-A6C34878D82A}">
                    <a16:rowId xmlns:a16="http://schemas.microsoft.com/office/drawing/2014/main" val="3158575213"/>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2015 - 2019</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8" name="Picture Placeholder 7" descr="A picture containing clothing, posing&#10;&#10;Description automatically generated">
            <a:extLst>
              <a:ext uri="{FF2B5EF4-FFF2-40B4-BE49-F238E27FC236}">
                <a16:creationId xmlns:a16="http://schemas.microsoft.com/office/drawing/2014/main" id="{DFDDCD02-928E-4194-86EE-2033A58C2CB8}"/>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3500" b="13500"/>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2435</TotalTime>
  <Words>331</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MAHESWARI, DADANA VENKATA</cp:lastModifiedBy>
  <cp:revision>111</cp:revision>
  <dcterms:created xsi:type="dcterms:W3CDTF">2020-09-22T06:24:34Z</dcterms:created>
  <dcterms:modified xsi:type="dcterms:W3CDTF">2022-07-20T09:44:50Z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