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8346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D</a:t>
            </a:r>
            <a:r>
              <a:rPr b="1" dirty="0" sz="2000" lang="en-US">
                <a:latin typeface="Arial Rounded MT Bold" panose="020F0704030504030204" pitchFamily="34" charset="0"/>
              </a:rPr>
              <a:t>.</a:t>
            </a:r>
            <a:r>
              <a:rPr b="1" dirty="0" sz="2000" lang="en-US">
                <a:latin typeface="Arial Rounded MT Bold" panose="020F0704030504030204" pitchFamily="34" charset="0"/>
              </a:rPr>
              <a:t>S</a:t>
            </a:r>
            <a:r>
              <a:rPr b="1" dirty="0" sz="2000" lang="en-US">
                <a:latin typeface="Arial Rounded MT Bold" panose="020F0704030504030204" pitchFamily="34" charset="0"/>
              </a:rPr>
              <a:t>o</a:t>
            </a:r>
            <a:r>
              <a:rPr b="1" dirty="0" sz="2000" lang="en-US">
                <a:latin typeface="Arial Rounded MT Bold" panose="020F0704030504030204" pitchFamily="34" charset="0"/>
              </a:rPr>
              <a:t>f</a:t>
            </a:r>
            <a:r>
              <a:rPr b="1" dirty="0" sz="2000" lang="en-US">
                <a:latin typeface="Arial Rounded MT Bold" panose="020F0704030504030204" pitchFamily="34" charset="0"/>
              </a:rPr>
              <a:t>i</a:t>
            </a:r>
            <a:r>
              <a:rPr b="1" dirty="0" sz="2000" lang="en-US">
                <a:latin typeface="Arial Rounded MT Bold" panose="020F0704030504030204" pitchFamily="34" charset="0"/>
              </a:rPr>
              <a:t>y</a:t>
            </a:r>
            <a:r>
              <a:rPr b="1" dirty="0" sz="2000" lang="en-US">
                <a:latin typeface="Arial Rounded MT Bold" panose="020F0704030504030204" pitchFamily="34" charset="0"/>
              </a:rPr>
              <a:t>a</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a:t>
            </a:r>
            <a:r>
              <a:rPr b="1" dirty="0" sz="2000" lang="en-US">
                <a:latin typeface="Arial Rounded MT Bold" panose="020F0704030504030204" pitchFamily="34" charset="0"/>
              </a:rPr>
              <a:t>0</a:t>
            </a:r>
            <a:r>
              <a:rPr b="1" dirty="0" sz="2000" lang="en-US">
                <a:latin typeface="Arial Rounded MT Bold" panose="020F0704030504030204" pitchFamily="34" charset="0"/>
              </a:rPr>
              <a:t>6</a:t>
            </a:r>
            <a:r>
              <a:rPr b="1" dirty="0" sz="2000" lang="en-US">
                <a:latin typeface="Arial Rounded MT Bold" panose="020F0704030504030204" pitchFamily="34" charset="0"/>
              </a:rPr>
              <a:t>2</a:t>
            </a:r>
            <a:r>
              <a:rPr b="1" dirty="0" sz="2000" lang="en-US">
                <a:latin typeface="Arial Rounded MT Bold" panose="020F0704030504030204" pitchFamily="34" charset="0"/>
              </a:rPr>
              <a:t> A27D1C35B04998D99C44A025715C049C</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4320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885440"/>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8473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2024-03-27T08:07:22Z</dcterms:created>
  <dcterms:modified xsi:type="dcterms:W3CDTF">2024-09-05T04:20:45Z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bec0829727e34cda8c5c49b470eb399f</vt:lpwstr>
  </property>
</Properties>
</file>