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58" r:id="rId10"/>
    <p:sldId id="266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C8D44-3C87-471F-99EF-2D4B815C2410}" v="61" dt="2024-10-06T12:29:51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initikkas56@gmail.com" userId="9ef0aeed542d4d3d" providerId="LiveId" clId="{529C8D44-3C87-471F-99EF-2D4B815C2410}"/>
    <pc:docChg chg="undo custSel addSld delSld modSld sldOrd">
      <pc:chgData name="yaminitikkas56@gmail.com" userId="9ef0aeed542d4d3d" providerId="LiveId" clId="{529C8D44-3C87-471F-99EF-2D4B815C2410}" dt="2024-10-06T12:52:22.886" v="2509" actId="207"/>
      <pc:docMkLst>
        <pc:docMk/>
      </pc:docMkLst>
      <pc:sldChg chg="modSp mod">
        <pc:chgData name="yaminitikkas56@gmail.com" userId="9ef0aeed542d4d3d" providerId="LiveId" clId="{529C8D44-3C87-471F-99EF-2D4B815C2410}" dt="2024-10-06T12:37:01.155" v="1862" actId="207"/>
        <pc:sldMkLst>
          <pc:docMk/>
          <pc:sldMk cId="0" sldId="257"/>
        </pc:sldMkLst>
        <pc:spChg chg="mod">
          <ac:chgData name="yaminitikkas56@gmail.com" userId="9ef0aeed542d4d3d" providerId="LiveId" clId="{529C8D44-3C87-471F-99EF-2D4B815C2410}" dt="2024-10-06T12:37:01.155" v="1862" actId="207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 ord">
        <pc:chgData name="yaminitikkas56@gmail.com" userId="9ef0aeed542d4d3d" providerId="LiveId" clId="{529C8D44-3C87-471F-99EF-2D4B815C2410}" dt="2024-10-06T12:38:13.122" v="1869" actId="255"/>
        <pc:sldMkLst>
          <pc:docMk/>
          <pc:sldMk cId="0" sldId="258"/>
        </pc:sldMkLst>
        <pc:spChg chg="add del mod">
          <ac:chgData name="yaminitikkas56@gmail.com" userId="9ef0aeed542d4d3d" providerId="LiveId" clId="{529C8D44-3C87-471F-99EF-2D4B815C2410}" dt="2024-10-06T10:25:21.283" v="11"/>
          <ac:spMkLst>
            <pc:docMk/>
            <pc:sldMk cId="0" sldId="258"/>
            <ac:spMk id="2" creationId="{43B2C665-1F41-AA0C-AA1E-7B39D516FAF3}"/>
          </ac:spMkLst>
        </pc:spChg>
        <pc:spChg chg="add del mod">
          <ac:chgData name="yaminitikkas56@gmail.com" userId="9ef0aeed542d4d3d" providerId="LiveId" clId="{529C8D44-3C87-471F-99EF-2D4B815C2410}" dt="2024-10-06T10:27:02.491" v="19"/>
          <ac:spMkLst>
            <pc:docMk/>
            <pc:sldMk cId="0" sldId="258"/>
            <ac:spMk id="3" creationId="{5DF8F47A-AEF1-437A-E9EF-2D7BF91895BF}"/>
          </ac:spMkLst>
        </pc:spChg>
        <pc:spChg chg="del mod">
          <ac:chgData name="yaminitikkas56@gmail.com" userId="9ef0aeed542d4d3d" providerId="LiveId" clId="{529C8D44-3C87-471F-99EF-2D4B815C2410}" dt="2024-10-06T10:24:47.123" v="8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yaminitikkas56@gmail.com" userId="9ef0aeed542d4d3d" providerId="LiveId" clId="{529C8D44-3C87-471F-99EF-2D4B815C2410}" dt="2024-10-06T11:34:30.029" v="966"/>
          <ac:spMkLst>
            <pc:docMk/>
            <pc:sldMk cId="0" sldId="258"/>
            <ac:spMk id="9" creationId="{A6F24DDA-34D1-C851-3A25-6ED9FD89318B}"/>
          </ac:spMkLst>
        </pc:spChg>
        <pc:spChg chg="add del mod">
          <ac:chgData name="yaminitikkas56@gmail.com" userId="9ef0aeed542d4d3d" providerId="LiveId" clId="{529C8D44-3C87-471F-99EF-2D4B815C2410}" dt="2024-10-06T11:41:05.205" v="1200"/>
          <ac:spMkLst>
            <pc:docMk/>
            <pc:sldMk cId="0" sldId="258"/>
            <ac:spMk id="10" creationId="{2BD7807D-DDC8-4E96-DF52-056A64773AFB}"/>
          </ac:spMkLst>
        </pc:spChg>
        <pc:spChg chg="add del mod">
          <ac:chgData name="yaminitikkas56@gmail.com" userId="9ef0aeed542d4d3d" providerId="LiveId" clId="{529C8D44-3C87-471F-99EF-2D4B815C2410}" dt="2024-10-06T11:41:05.205" v="1202"/>
          <ac:spMkLst>
            <pc:docMk/>
            <pc:sldMk cId="0" sldId="258"/>
            <ac:spMk id="11" creationId="{2678CEE8-F5CF-3FF8-6E78-99B6B8730E3B}"/>
          </ac:spMkLst>
        </pc:spChg>
        <pc:spChg chg="add mod">
          <ac:chgData name="yaminitikkas56@gmail.com" userId="9ef0aeed542d4d3d" providerId="LiveId" clId="{529C8D44-3C87-471F-99EF-2D4B815C2410}" dt="2024-10-06T12:38:13.122" v="1869" actId="255"/>
          <ac:spMkLst>
            <pc:docMk/>
            <pc:sldMk cId="0" sldId="258"/>
            <ac:spMk id="12" creationId="{176E88D5-61E2-AD11-9E27-1CDC14E0DC53}"/>
          </ac:spMkLst>
        </pc:spChg>
        <pc:spChg chg="add mod">
          <ac:chgData name="yaminitikkas56@gmail.com" userId="9ef0aeed542d4d3d" providerId="LiveId" clId="{529C8D44-3C87-471F-99EF-2D4B815C2410}" dt="2024-10-06T11:41:18.635" v="1205" actId="1076"/>
          <ac:spMkLst>
            <pc:docMk/>
            <pc:sldMk cId="0" sldId="258"/>
            <ac:spMk id="17" creationId="{16631D0E-C1A4-1197-DAFD-9BB659E3BEAB}"/>
          </ac:spMkLst>
        </pc:spChg>
        <pc:spChg chg="add mod">
          <ac:chgData name="yaminitikkas56@gmail.com" userId="9ef0aeed542d4d3d" providerId="LiveId" clId="{529C8D44-3C87-471F-99EF-2D4B815C2410}" dt="2024-10-06T11:41:09.704" v="1203" actId="1076"/>
          <ac:spMkLst>
            <pc:docMk/>
            <pc:sldMk cId="0" sldId="258"/>
            <ac:spMk id="18" creationId="{671FDF29-BB15-8E48-E537-176C806D5B70}"/>
          </ac:spMkLst>
        </pc:spChg>
        <pc:picChg chg="add del mod">
          <ac:chgData name="yaminitikkas56@gmail.com" userId="9ef0aeed542d4d3d" providerId="LiveId" clId="{529C8D44-3C87-471F-99EF-2D4B815C2410}" dt="2024-10-06T11:32:19.822" v="962" actId="478"/>
          <ac:picMkLst>
            <pc:docMk/>
            <pc:sldMk cId="0" sldId="258"/>
            <ac:picMk id="6" creationId="{55112EBC-E035-6B8D-A019-4000A80B1B75}"/>
          </ac:picMkLst>
        </pc:picChg>
        <pc:picChg chg="add del mod">
          <ac:chgData name="yaminitikkas56@gmail.com" userId="9ef0aeed542d4d3d" providerId="LiveId" clId="{529C8D44-3C87-471F-99EF-2D4B815C2410}" dt="2024-10-06T11:32:17.240" v="961" actId="478"/>
          <ac:picMkLst>
            <pc:docMk/>
            <pc:sldMk cId="0" sldId="258"/>
            <ac:picMk id="8" creationId="{A6A17050-D49F-4D6F-5A21-C662A4ABBA69}"/>
          </ac:picMkLst>
        </pc:picChg>
        <pc:picChg chg="add mod">
          <ac:chgData name="yaminitikkas56@gmail.com" userId="9ef0aeed542d4d3d" providerId="LiveId" clId="{529C8D44-3C87-471F-99EF-2D4B815C2410}" dt="2024-10-06T11:41:13.327" v="1204" actId="1076"/>
          <ac:picMkLst>
            <pc:docMk/>
            <pc:sldMk cId="0" sldId="258"/>
            <ac:picMk id="14" creationId="{82F153F0-7D71-64B7-6912-0ACE84F1E1FA}"/>
          </ac:picMkLst>
        </pc:picChg>
        <pc:picChg chg="add mod">
          <ac:chgData name="yaminitikkas56@gmail.com" userId="9ef0aeed542d4d3d" providerId="LiveId" clId="{529C8D44-3C87-471F-99EF-2D4B815C2410}" dt="2024-10-06T11:38:51.758" v="1085" actId="14100"/>
          <ac:picMkLst>
            <pc:docMk/>
            <pc:sldMk cId="0" sldId="258"/>
            <ac:picMk id="16" creationId="{D6069BC2-6E4E-E5DD-4FB0-525E88F471D9}"/>
          </ac:picMkLst>
        </pc:picChg>
        <pc:picChg chg="add del mod">
          <ac:chgData name="yaminitikkas56@gmail.com" userId="9ef0aeed542d4d3d" providerId="LiveId" clId="{529C8D44-3C87-471F-99EF-2D4B815C2410}" dt="2024-10-06T11:35:44.969" v="969" actId="478"/>
          <ac:picMkLst>
            <pc:docMk/>
            <pc:sldMk cId="0" sldId="258"/>
            <ac:picMk id="2050" creationId="{C08E96D5-CA3D-BCB3-08E9-058E9D4A30CF}"/>
          </ac:picMkLst>
        </pc:picChg>
      </pc:sldChg>
      <pc:sldChg chg="modSp mod">
        <pc:chgData name="yaminitikkas56@gmail.com" userId="9ef0aeed542d4d3d" providerId="LiveId" clId="{529C8D44-3C87-471F-99EF-2D4B815C2410}" dt="2024-10-06T12:37:23.810" v="1864" actId="255"/>
        <pc:sldMkLst>
          <pc:docMk/>
          <pc:sldMk cId="0" sldId="259"/>
        </pc:sldMkLst>
        <pc:spChg chg="mod">
          <ac:chgData name="yaminitikkas56@gmail.com" userId="9ef0aeed542d4d3d" providerId="LiveId" clId="{529C8D44-3C87-471F-99EF-2D4B815C2410}" dt="2024-10-06T12:37:23.810" v="1864" actId="255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yaminitikkas56@gmail.com" userId="9ef0aeed542d4d3d" providerId="LiveId" clId="{529C8D44-3C87-471F-99EF-2D4B815C2410}" dt="2024-10-06T12:37:29.687" v="1865" actId="255"/>
        <pc:sldMkLst>
          <pc:docMk/>
          <pc:sldMk cId="0" sldId="260"/>
        </pc:sldMkLst>
        <pc:spChg chg="mod">
          <ac:chgData name="yaminitikkas56@gmail.com" userId="9ef0aeed542d4d3d" providerId="LiveId" clId="{529C8D44-3C87-471F-99EF-2D4B815C2410}" dt="2024-10-06T12:37:29.687" v="1865" actId="255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yaminitikkas56@gmail.com" userId="9ef0aeed542d4d3d" providerId="LiveId" clId="{529C8D44-3C87-471F-99EF-2D4B815C2410}" dt="2024-10-06T12:37:34.768" v="1866" actId="255"/>
        <pc:sldMkLst>
          <pc:docMk/>
          <pc:sldMk cId="0" sldId="261"/>
        </pc:sldMkLst>
        <pc:spChg chg="mod">
          <ac:chgData name="yaminitikkas56@gmail.com" userId="9ef0aeed542d4d3d" providerId="LiveId" clId="{529C8D44-3C87-471F-99EF-2D4B815C2410}" dt="2024-10-06T12:37:34.768" v="1866" actId="255"/>
          <ac:spMkLst>
            <pc:docMk/>
            <pc:sldMk cId="0" sldId="261"/>
            <ac:spMk id="4" creationId="{00000000-0000-0000-0000-000000000000}"/>
          </ac:spMkLst>
        </pc:spChg>
      </pc:sldChg>
      <pc:sldChg chg="modSp mod ord">
        <pc:chgData name="yaminitikkas56@gmail.com" userId="9ef0aeed542d4d3d" providerId="LiveId" clId="{529C8D44-3C87-471F-99EF-2D4B815C2410}" dt="2024-10-06T12:36:16.106" v="1848"/>
        <pc:sldMkLst>
          <pc:docMk/>
          <pc:sldMk cId="0" sldId="262"/>
        </pc:sldMkLst>
        <pc:spChg chg="mod">
          <ac:chgData name="yaminitikkas56@gmail.com" userId="9ef0aeed542d4d3d" providerId="LiveId" clId="{529C8D44-3C87-471F-99EF-2D4B815C2410}" dt="2024-10-06T11:03:34.534" v="350" actId="207"/>
          <ac:spMkLst>
            <pc:docMk/>
            <pc:sldMk cId="0" sldId="262"/>
            <ac:spMk id="4" creationId="{00000000-0000-0000-0000-000000000000}"/>
          </ac:spMkLst>
        </pc:spChg>
      </pc:sldChg>
      <pc:sldChg chg="addSp delSp modSp new mod ord">
        <pc:chgData name="yaminitikkas56@gmail.com" userId="9ef0aeed542d4d3d" providerId="LiveId" clId="{529C8D44-3C87-471F-99EF-2D4B815C2410}" dt="2024-10-06T12:37:43.117" v="1867" actId="255"/>
        <pc:sldMkLst>
          <pc:docMk/>
          <pc:sldMk cId="3342254278" sldId="263"/>
        </pc:sldMkLst>
        <pc:spChg chg="mod">
          <ac:chgData name="yaminitikkas56@gmail.com" userId="9ef0aeed542d4d3d" providerId="LiveId" clId="{529C8D44-3C87-471F-99EF-2D4B815C2410}" dt="2024-10-06T12:37:43.117" v="1867" actId="255"/>
          <ac:spMkLst>
            <pc:docMk/>
            <pc:sldMk cId="3342254278" sldId="263"/>
            <ac:spMk id="2" creationId="{AF5A43DB-A663-17CC-134D-7993C603A6B7}"/>
          </ac:spMkLst>
        </pc:spChg>
        <pc:spChg chg="del">
          <ac:chgData name="yaminitikkas56@gmail.com" userId="9ef0aeed542d4d3d" providerId="LiveId" clId="{529C8D44-3C87-471F-99EF-2D4B815C2410}" dt="2024-10-06T11:07:28.714" v="413" actId="21"/>
          <ac:spMkLst>
            <pc:docMk/>
            <pc:sldMk cId="3342254278" sldId="263"/>
            <ac:spMk id="3" creationId="{F4E0C842-2601-59B7-9B90-B6261BAABD40}"/>
          </ac:spMkLst>
        </pc:spChg>
        <pc:spChg chg="add del mod">
          <ac:chgData name="yaminitikkas56@gmail.com" userId="9ef0aeed542d4d3d" providerId="LiveId" clId="{529C8D44-3C87-471F-99EF-2D4B815C2410}" dt="2024-10-06T11:11:30.787" v="440"/>
          <ac:spMkLst>
            <pc:docMk/>
            <pc:sldMk cId="3342254278" sldId="263"/>
            <ac:spMk id="6" creationId="{36CCCC42-A23B-9075-83D0-AD615B9B546B}"/>
          </ac:spMkLst>
        </pc:spChg>
        <pc:spChg chg="add mod">
          <ac:chgData name="yaminitikkas56@gmail.com" userId="9ef0aeed542d4d3d" providerId="LiveId" clId="{529C8D44-3C87-471F-99EF-2D4B815C2410}" dt="2024-10-06T11:16:34.574" v="680" actId="12"/>
          <ac:spMkLst>
            <pc:docMk/>
            <pc:sldMk cId="3342254278" sldId="263"/>
            <ac:spMk id="9" creationId="{51D5CA8C-258A-4F69-DF30-D46397C374DD}"/>
          </ac:spMkLst>
        </pc:spChg>
        <pc:spChg chg="add mod">
          <ac:chgData name="yaminitikkas56@gmail.com" userId="9ef0aeed542d4d3d" providerId="LiveId" clId="{529C8D44-3C87-471F-99EF-2D4B815C2410}" dt="2024-10-06T11:16:58.018" v="684" actId="12"/>
          <ac:spMkLst>
            <pc:docMk/>
            <pc:sldMk cId="3342254278" sldId="263"/>
            <ac:spMk id="10" creationId="{3889C441-5A91-20D5-BC09-8788CA5A4025}"/>
          </ac:spMkLst>
        </pc:spChg>
        <pc:picChg chg="add mod">
          <ac:chgData name="yaminitikkas56@gmail.com" userId="9ef0aeed542d4d3d" providerId="LiveId" clId="{529C8D44-3C87-471F-99EF-2D4B815C2410}" dt="2024-10-06T11:12:32.004" v="495" actId="1076"/>
          <ac:picMkLst>
            <pc:docMk/>
            <pc:sldMk cId="3342254278" sldId="263"/>
            <ac:picMk id="5" creationId="{757F3772-85EB-364B-0955-C94B3935AE39}"/>
          </ac:picMkLst>
        </pc:picChg>
        <pc:picChg chg="add mod">
          <ac:chgData name="yaminitikkas56@gmail.com" userId="9ef0aeed542d4d3d" providerId="LiveId" clId="{529C8D44-3C87-471F-99EF-2D4B815C2410}" dt="2024-10-06T11:12:35.911" v="496" actId="1076"/>
          <ac:picMkLst>
            <pc:docMk/>
            <pc:sldMk cId="3342254278" sldId="263"/>
            <ac:picMk id="8" creationId="{9C603997-56CE-FCEB-F78B-5748B90F1B05}"/>
          </ac:picMkLst>
        </pc:picChg>
      </pc:sldChg>
      <pc:sldChg chg="addSp delSp modSp new mod">
        <pc:chgData name="yaminitikkas56@gmail.com" userId="9ef0aeed542d4d3d" providerId="LiveId" clId="{529C8D44-3C87-471F-99EF-2D4B815C2410}" dt="2024-10-06T11:31:39.880" v="960" actId="14100"/>
        <pc:sldMkLst>
          <pc:docMk/>
          <pc:sldMk cId="3648957622" sldId="264"/>
        </pc:sldMkLst>
        <pc:spChg chg="mod">
          <ac:chgData name="yaminitikkas56@gmail.com" userId="9ef0aeed542d4d3d" providerId="LiveId" clId="{529C8D44-3C87-471F-99EF-2D4B815C2410}" dt="2024-10-06T11:30:15.601" v="890" actId="1076"/>
          <ac:spMkLst>
            <pc:docMk/>
            <pc:sldMk cId="3648957622" sldId="264"/>
            <ac:spMk id="2" creationId="{AF047D03-A4FD-CC95-CA4B-6940D0BE37B0}"/>
          </ac:spMkLst>
        </pc:spChg>
        <pc:spChg chg="del">
          <ac:chgData name="yaminitikkas56@gmail.com" userId="9ef0aeed542d4d3d" providerId="LiveId" clId="{529C8D44-3C87-471F-99EF-2D4B815C2410}" dt="2024-10-06T11:29:27.953" v="870"/>
          <ac:spMkLst>
            <pc:docMk/>
            <pc:sldMk cId="3648957622" sldId="264"/>
            <ac:spMk id="3" creationId="{DE7214A6-A96B-AAEB-4D0C-31A3F9FF1A7A}"/>
          </ac:spMkLst>
        </pc:spChg>
        <pc:spChg chg="add mod">
          <ac:chgData name="yaminitikkas56@gmail.com" userId="9ef0aeed542d4d3d" providerId="LiveId" clId="{529C8D44-3C87-471F-99EF-2D4B815C2410}" dt="2024-10-06T11:31:39.880" v="960" actId="14100"/>
          <ac:spMkLst>
            <pc:docMk/>
            <pc:sldMk cId="3648957622" sldId="264"/>
            <ac:spMk id="4" creationId="{0F314B4A-B60B-A2A6-B489-D726A44BF290}"/>
          </ac:spMkLst>
        </pc:spChg>
        <pc:picChg chg="add mod">
          <ac:chgData name="yaminitikkas56@gmail.com" userId="9ef0aeed542d4d3d" providerId="LiveId" clId="{529C8D44-3C87-471F-99EF-2D4B815C2410}" dt="2024-10-06T11:30:35.278" v="893" actId="14100"/>
          <ac:picMkLst>
            <pc:docMk/>
            <pc:sldMk cId="3648957622" sldId="264"/>
            <ac:picMk id="1026" creationId="{A20EB117-6BF9-286E-05E2-2BAB6BACCDE9}"/>
          </ac:picMkLst>
        </pc:picChg>
      </pc:sldChg>
      <pc:sldChg chg="addSp delSp modSp new mod">
        <pc:chgData name="yaminitikkas56@gmail.com" userId="9ef0aeed542d4d3d" providerId="LiveId" clId="{529C8D44-3C87-471F-99EF-2D4B815C2410}" dt="2024-10-06T12:37:51.888" v="1868" actId="255"/>
        <pc:sldMkLst>
          <pc:docMk/>
          <pc:sldMk cId="1977471248" sldId="265"/>
        </pc:sldMkLst>
        <pc:spChg chg="mod">
          <ac:chgData name="yaminitikkas56@gmail.com" userId="9ef0aeed542d4d3d" providerId="LiveId" clId="{529C8D44-3C87-471F-99EF-2D4B815C2410}" dt="2024-10-06T12:37:51.888" v="1868" actId="255"/>
          <ac:spMkLst>
            <pc:docMk/>
            <pc:sldMk cId="1977471248" sldId="265"/>
            <ac:spMk id="2" creationId="{6E7AEE85-1F8A-5C73-9854-69A7DC66FABE}"/>
          </ac:spMkLst>
        </pc:spChg>
        <pc:spChg chg="del">
          <ac:chgData name="yaminitikkas56@gmail.com" userId="9ef0aeed542d4d3d" providerId="LiveId" clId="{529C8D44-3C87-471F-99EF-2D4B815C2410}" dt="2024-10-06T11:17:37.411" v="685"/>
          <ac:spMkLst>
            <pc:docMk/>
            <pc:sldMk cId="1977471248" sldId="265"/>
            <ac:spMk id="3" creationId="{42DA1446-8754-F4D1-6B83-1031951F904A}"/>
          </ac:spMkLst>
        </pc:spChg>
        <pc:spChg chg="add del mod">
          <ac:chgData name="yaminitikkas56@gmail.com" userId="9ef0aeed542d4d3d" providerId="LiveId" clId="{529C8D44-3C87-471F-99EF-2D4B815C2410}" dt="2024-10-06T11:18:45.103" v="695"/>
          <ac:spMkLst>
            <pc:docMk/>
            <pc:sldMk cId="1977471248" sldId="265"/>
            <ac:spMk id="9" creationId="{0084EF46-0D8B-F89D-51D1-4789777C15C4}"/>
          </ac:spMkLst>
        </pc:spChg>
        <pc:spChg chg="add mod">
          <ac:chgData name="yaminitikkas56@gmail.com" userId="9ef0aeed542d4d3d" providerId="LiveId" clId="{529C8D44-3C87-471F-99EF-2D4B815C2410}" dt="2024-10-06T11:23:38.226" v="869" actId="1076"/>
          <ac:spMkLst>
            <pc:docMk/>
            <pc:sldMk cId="1977471248" sldId="265"/>
            <ac:spMk id="12" creationId="{A17011DD-F5F4-95EA-5F61-EFA303054EB0}"/>
          </ac:spMkLst>
        </pc:spChg>
        <pc:picChg chg="add del mod">
          <ac:chgData name="yaminitikkas56@gmail.com" userId="9ef0aeed542d4d3d" providerId="LiveId" clId="{529C8D44-3C87-471F-99EF-2D4B815C2410}" dt="2024-10-06T11:18:09.878" v="693" actId="478"/>
          <ac:picMkLst>
            <pc:docMk/>
            <pc:sldMk cId="1977471248" sldId="265"/>
            <ac:picMk id="5" creationId="{78B66287-50F1-4770-3743-4964CE757403}"/>
          </ac:picMkLst>
        </pc:picChg>
        <pc:picChg chg="add del mod">
          <ac:chgData name="yaminitikkas56@gmail.com" userId="9ef0aeed542d4d3d" providerId="LiveId" clId="{529C8D44-3C87-471F-99EF-2D4B815C2410}" dt="2024-10-06T11:18:17.104" v="694" actId="478"/>
          <ac:picMkLst>
            <pc:docMk/>
            <pc:sldMk cId="1977471248" sldId="265"/>
            <ac:picMk id="7" creationId="{F7371FC1-31D3-EC9F-F32E-A3B16393B1A6}"/>
          </ac:picMkLst>
        </pc:picChg>
        <pc:picChg chg="add mod">
          <ac:chgData name="yaminitikkas56@gmail.com" userId="9ef0aeed542d4d3d" providerId="LiveId" clId="{529C8D44-3C87-471F-99EF-2D4B815C2410}" dt="2024-10-06T11:21:46.004" v="725" actId="1076"/>
          <ac:picMkLst>
            <pc:docMk/>
            <pc:sldMk cId="1977471248" sldId="265"/>
            <ac:picMk id="11" creationId="{072E0052-3203-7463-D807-C311EBAD00C6}"/>
          </ac:picMkLst>
        </pc:picChg>
      </pc:sldChg>
      <pc:sldChg chg="addSp delSp modSp new mod ord">
        <pc:chgData name="yaminitikkas56@gmail.com" userId="9ef0aeed542d4d3d" providerId="LiveId" clId="{529C8D44-3C87-471F-99EF-2D4B815C2410}" dt="2024-10-06T12:17:37.958" v="1734"/>
        <pc:sldMkLst>
          <pc:docMk/>
          <pc:sldMk cId="2041223165" sldId="266"/>
        </pc:sldMkLst>
        <pc:spChg chg="mod">
          <ac:chgData name="yaminitikkas56@gmail.com" userId="9ef0aeed542d4d3d" providerId="LiveId" clId="{529C8D44-3C87-471F-99EF-2D4B815C2410}" dt="2024-10-06T11:47:18.793" v="1418" actId="27636"/>
          <ac:spMkLst>
            <pc:docMk/>
            <pc:sldMk cId="2041223165" sldId="266"/>
            <ac:spMk id="2" creationId="{91CD2A42-C74D-0BA2-B5CE-4662E10C0313}"/>
          </ac:spMkLst>
        </pc:spChg>
        <pc:spChg chg="del mod">
          <ac:chgData name="yaminitikkas56@gmail.com" userId="9ef0aeed542d4d3d" providerId="LiveId" clId="{529C8D44-3C87-471F-99EF-2D4B815C2410}" dt="2024-10-06T11:43:54.007" v="1228"/>
          <ac:spMkLst>
            <pc:docMk/>
            <pc:sldMk cId="2041223165" sldId="266"/>
            <ac:spMk id="3" creationId="{A3410B7F-9483-4868-39EB-05183508A538}"/>
          </ac:spMkLst>
        </pc:spChg>
        <pc:spChg chg="add del mod">
          <ac:chgData name="yaminitikkas56@gmail.com" userId="9ef0aeed542d4d3d" providerId="LiveId" clId="{529C8D44-3C87-471F-99EF-2D4B815C2410}" dt="2024-10-06T11:42:34.174" v="1219"/>
          <ac:spMkLst>
            <pc:docMk/>
            <pc:sldMk cId="2041223165" sldId="266"/>
            <ac:spMk id="4" creationId="{4FA6F2E9-0090-60DE-5404-1591138D1C8C}"/>
          </ac:spMkLst>
        </pc:spChg>
        <pc:spChg chg="add del mod">
          <ac:chgData name="yaminitikkas56@gmail.com" userId="9ef0aeed542d4d3d" providerId="LiveId" clId="{529C8D44-3C87-471F-99EF-2D4B815C2410}" dt="2024-10-06T11:42:56.140" v="1225"/>
          <ac:spMkLst>
            <pc:docMk/>
            <pc:sldMk cId="2041223165" sldId="266"/>
            <ac:spMk id="5" creationId="{6BD0A752-B84A-0D00-1455-0B85368B6C8A}"/>
          </ac:spMkLst>
        </pc:spChg>
        <pc:spChg chg="add del mod">
          <ac:chgData name="yaminitikkas56@gmail.com" userId="9ef0aeed542d4d3d" providerId="LiveId" clId="{529C8D44-3C87-471F-99EF-2D4B815C2410}" dt="2024-10-06T11:42:56.140" v="1227"/>
          <ac:spMkLst>
            <pc:docMk/>
            <pc:sldMk cId="2041223165" sldId="266"/>
            <ac:spMk id="6" creationId="{244394E6-6602-6439-2318-E64DB3188C7E}"/>
          </ac:spMkLst>
        </pc:spChg>
        <pc:spChg chg="add del mod">
          <ac:chgData name="yaminitikkas56@gmail.com" userId="9ef0aeed542d4d3d" providerId="LiveId" clId="{529C8D44-3C87-471F-99EF-2D4B815C2410}" dt="2024-10-06T11:47:32.890" v="1419" actId="21"/>
          <ac:spMkLst>
            <pc:docMk/>
            <pc:sldMk cId="2041223165" sldId="266"/>
            <ac:spMk id="9" creationId="{823642FF-BAA8-5477-BE91-BF306ED93B98}"/>
          </ac:spMkLst>
        </pc:spChg>
        <pc:spChg chg="add del mod">
          <ac:chgData name="yaminitikkas56@gmail.com" userId="9ef0aeed542d4d3d" providerId="LiveId" clId="{529C8D44-3C87-471F-99EF-2D4B815C2410}" dt="2024-10-06T12:17:37.958" v="1734"/>
          <ac:spMkLst>
            <pc:docMk/>
            <pc:sldMk cId="2041223165" sldId="266"/>
            <ac:spMk id="10" creationId="{1D404534-C1AB-AC26-70F9-11A701F7F86C}"/>
          </ac:spMkLst>
        </pc:spChg>
        <pc:picChg chg="add mod">
          <ac:chgData name="yaminitikkas56@gmail.com" userId="9ef0aeed542d4d3d" providerId="LiveId" clId="{529C8D44-3C87-471F-99EF-2D4B815C2410}" dt="2024-10-06T12:17:30.229" v="1732" actId="14100"/>
          <ac:picMkLst>
            <pc:docMk/>
            <pc:sldMk cId="2041223165" sldId="266"/>
            <ac:picMk id="8" creationId="{6FBA82AF-D3FE-244A-9B50-16E2398C8BE2}"/>
          </ac:picMkLst>
        </pc:picChg>
        <pc:picChg chg="add mod">
          <ac:chgData name="yaminitikkas56@gmail.com" userId="9ef0aeed542d4d3d" providerId="LiveId" clId="{529C8D44-3C87-471F-99EF-2D4B815C2410}" dt="2024-10-06T12:17:19.594" v="1731" actId="14100"/>
          <ac:picMkLst>
            <pc:docMk/>
            <pc:sldMk cId="2041223165" sldId="266"/>
            <ac:picMk id="12" creationId="{AAC9A8CD-C4F7-801C-F9D6-AAD41EB4D500}"/>
          </ac:picMkLst>
        </pc:picChg>
      </pc:sldChg>
      <pc:sldChg chg="addSp delSp modSp new mod">
        <pc:chgData name="yaminitikkas56@gmail.com" userId="9ef0aeed542d4d3d" providerId="LiveId" clId="{529C8D44-3C87-471F-99EF-2D4B815C2410}" dt="2024-10-06T12:38:25.862" v="1871" actId="27636"/>
        <pc:sldMkLst>
          <pc:docMk/>
          <pc:sldMk cId="2408673111" sldId="267"/>
        </pc:sldMkLst>
        <pc:spChg chg="mod">
          <ac:chgData name="yaminitikkas56@gmail.com" userId="9ef0aeed542d4d3d" providerId="LiveId" clId="{529C8D44-3C87-471F-99EF-2D4B815C2410}" dt="2024-10-06T12:38:25.862" v="1871" actId="27636"/>
          <ac:spMkLst>
            <pc:docMk/>
            <pc:sldMk cId="2408673111" sldId="267"/>
            <ac:spMk id="2" creationId="{C601F094-D38A-47D5-3C92-6DD9186A715F}"/>
          </ac:spMkLst>
        </pc:spChg>
        <pc:spChg chg="del">
          <ac:chgData name="yaminitikkas56@gmail.com" userId="9ef0aeed542d4d3d" providerId="LiveId" clId="{529C8D44-3C87-471F-99EF-2D4B815C2410}" dt="2024-10-06T11:51:19.297" v="1428"/>
          <ac:spMkLst>
            <pc:docMk/>
            <pc:sldMk cId="2408673111" sldId="267"/>
            <ac:spMk id="3" creationId="{4F69C3B1-F381-92B2-653A-EAA250720A11}"/>
          </ac:spMkLst>
        </pc:spChg>
        <pc:spChg chg="add del mod">
          <ac:chgData name="yaminitikkas56@gmail.com" userId="9ef0aeed542d4d3d" providerId="LiveId" clId="{529C8D44-3C87-471F-99EF-2D4B815C2410}" dt="2024-10-06T11:52:12.298" v="1444"/>
          <ac:spMkLst>
            <pc:docMk/>
            <pc:sldMk cId="2408673111" sldId="267"/>
            <ac:spMk id="6" creationId="{DD2C6100-F6F9-3D9F-838A-4FD0E25DC18B}"/>
          </ac:spMkLst>
        </pc:spChg>
        <pc:spChg chg="add mod">
          <ac:chgData name="yaminitikkas56@gmail.com" userId="9ef0aeed542d4d3d" providerId="LiveId" clId="{529C8D44-3C87-471F-99EF-2D4B815C2410}" dt="2024-10-06T12:10:36.947" v="1716" actId="20577"/>
          <ac:spMkLst>
            <pc:docMk/>
            <pc:sldMk cId="2408673111" sldId="267"/>
            <ac:spMk id="9" creationId="{AADEFB28-D188-9D11-08F3-C44821C27B99}"/>
          </ac:spMkLst>
        </pc:spChg>
        <pc:picChg chg="add mod">
          <ac:chgData name="yaminitikkas56@gmail.com" userId="9ef0aeed542d4d3d" providerId="LiveId" clId="{529C8D44-3C87-471F-99EF-2D4B815C2410}" dt="2024-10-06T12:00:28.296" v="1669" actId="1076"/>
          <ac:picMkLst>
            <pc:docMk/>
            <pc:sldMk cId="2408673111" sldId="267"/>
            <ac:picMk id="5" creationId="{31A2FC82-B57D-1F86-8FF6-39A4A22788A8}"/>
          </ac:picMkLst>
        </pc:picChg>
        <pc:picChg chg="add mod">
          <ac:chgData name="yaminitikkas56@gmail.com" userId="9ef0aeed542d4d3d" providerId="LiveId" clId="{529C8D44-3C87-471F-99EF-2D4B815C2410}" dt="2024-10-06T12:00:36.621" v="1670" actId="1076"/>
          <ac:picMkLst>
            <pc:docMk/>
            <pc:sldMk cId="2408673111" sldId="267"/>
            <ac:picMk id="8" creationId="{A610DFE1-D176-7885-E286-DFBDFF868638}"/>
          </ac:picMkLst>
        </pc:picChg>
      </pc:sldChg>
      <pc:sldChg chg="new del">
        <pc:chgData name="yaminitikkas56@gmail.com" userId="9ef0aeed542d4d3d" providerId="LiveId" clId="{529C8D44-3C87-471F-99EF-2D4B815C2410}" dt="2024-10-06T12:10:53.434" v="1718" actId="2696"/>
        <pc:sldMkLst>
          <pc:docMk/>
          <pc:sldMk cId="2417299540" sldId="268"/>
        </pc:sldMkLst>
      </pc:sldChg>
      <pc:sldChg chg="addSp delSp modSp new mod">
        <pc:chgData name="yaminitikkas56@gmail.com" userId="9ef0aeed542d4d3d" providerId="LiveId" clId="{529C8D44-3C87-471F-99EF-2D4B815C2410}" dt="2024-10-06T12:33:25.896" v="1811" actId="113"/>
        <pc:sldMkLst>
          <pc:docMk/>
          <pc:sldMk cId="3086838627" sldId="268"/>
        </pc:sldMkLst>
        <pc:spChg chg="mod">
          <ac:chgData name="yaminitikkas56@gmail.com" userId="9ef0aeed542d4d3d" providerId="LiveId" clId="{529C8D44-3C87-471F-99EF-2D4B815C2410}" dt="2024-10-06T12:33:25.896" v="1811" actId="113"/>
          <ac:spMkLst>
            <pc:docMk/>
            <pc:sldMk cId="3086838627" sldId="268"/>
            <ac:spMk id="2" creationId="{6510A8B5-E712-A8FE-2E8C-BE3ACEEB6597}"/>
          </ac:spMkLst>
        </pc:spChg>
        <pc:spChg chg="del">
          <ac:chgData name="yaminitikkas56@gmail.com" userId="9ef0aeed542d4d3d" providerId="LiveId" clId="{529C8D44-3C87-471F-99EF-2D4B815C2410}" dt="2024-10-06T12:20:21.395" v="1735"/>
          <ac:spMkLst>
            <pc:docMk/>
            <pc:sldMk cId="3086838627" sldId="268"/>
            <ac:spMk id="3" creationId="{25ED3E27-B1F6-29D2-5251-31966B553B32}"/>
          </ac:spMkLst>
        </pc:spChg>
        <pc:spChg chg="add del mod">
          <ac:chgData name="yaminitikkas56@gmail.com" userId="9ef0aeed542d4d3d" providerId="LiveId" clId="{529C8D44-3C87-471F-99EF-2D4B815C2410}" dt="2024-10-06T12:21:19.377" v="1740"/>
          <ac:spMkLst>
            <pc:docMk/>
            <pc:sldMk cId="3086838627" sldId="268"/>
            <ac:spMk id="7" creationId="{C8AFC061-2DE2-8733-B49C-8AECB2405405}"/>
          </ac:spMkLst>
        </pc:spChg>
        <pc:spChg chg="add del mod">
          <ac:chgData name="yaminitikkas56@gmail.com" userId="9ef0aeed542d4d3d" providerId="LiveId" clId="{529C8D44-3C87-471F-99EF-2D4B815C2410}" dt="2024-10-06T12:25:02.369" v="1776"/>
          <ac:spMkLst>
            <pc:docMk/>
            <pc:sldMk cId="3086838627" sldId="268"/>
            <ac:spMk id="14" creationId="{4D78C398-0FFE-B4C7-FCC6-C8E502EC2A9A}"/>
          </ac:spMkLst>
        </pc:spChg>
        <pc:picChg chg="add del mod">
          <ac:chgData name="yaminitikkas56@gmail.com" userId="9ef0aeed542d4d3d" providerId="LiveId" clId="{529C8D44-3C87-471F-99EF-2D4B815C2410}" dt="2024-10-06T12:20:42.361" v="1739" actId="478"/>
          <ac:picMkLst>
            <pc:docMk/>
            <pc:sldMk cId="3086838627" sldId="268"/>
            <ac:picMk id="5" creationId="{C56CE348-7A50-28D9-518E-5CC01C7C6AFF}"/>
          </ac:picMkLst>
        </pc:picChg>
        <pc:picChg chg="add mod">
          <ac:chgData name="yaminitikkas56@gmail.com" userId="9ef0aeed542d4d3d" providerId="LiveId" clId="{529C8D44-3C87-471F-99EF-2D4B815C2410}" dt="2024-10-06T12:23:51.621" v="1764" actId="14100"/>
          <ac:picMkLst>
            <pc:docMk/>
            <pc:sldMk cId="3086838627" sldId="268"/>
            <ac:picMk id="9" creationId="{D4AE53B7-EB60-0946-2E11-242D262A48D7}"/>
          </ac:picMkLst>
        </pc:picChg>
        <pc:picChg chg="add del mod">
          <ac:chgData name="yaminitikkas56@gmail.com" userId="9ef0aeed542d4d3d" providerId="LiveId" clId="{529C8D44-3C87-471F-99EF-2D4B815C2410}" dt="2024-10-06T12:22:26.434" v="1751" actId="478"/>
          <ac:picMkLst>
            <pc:docMk/>
            <pc:sldMk cId="3086838627" sldId="268"/>
            <ac:picMk id="11" creationId="{514D5968-4643-04A8-B5CB-346D93E55E34}"/>
          </ac:picMkLst>
        </pc:picChg>
        <pc:picChg chg="add del mod">
          <ac:chgData name="yaminitikkas56@gmail.com" userId="9ef0aeed542d4d3d" providerId="LiveId" clId="{529C8D44-3C87-471F-99EF-2D4B815C2410}" dt="2024-10-06T12:23:12.207" v="1760" actId="21"/>
          <ac:picMkLst>
            <pc:docMk/>
            <pc:sldMk cId="3086838627" sldId="268"/>
            <ac:picMk id="13" creationId="{E7476D53-582C-1C2E-5117-91672BC42B02}"/>
          </ac:picMkLst>
        </pc:picChg>
        <pc:picChg chg="add mod">
          <ac:chgData name="yaminitikkas56@gmail.com" userId="9ef0aeed542d4d3d" providerId="LiveId" clId="{529C8D44-3C87-471F-99EF-2D4B815C2410}" dt="2024-10-06T12:25:28.576" v="1778" actId="1076"/>
          <ac:picMkLst>
            <pc:docMk/>
            <pc:sldMk cId="3086838627" sldId="268"/>
            <ac:picMk id="16" creationId="{689A203B-F00F-D812-03F9-4FAF91D36C49}"/>
          </ac:picMkLst>
        </pc:picChg>
        <pc:picChg chg="add mod">
          <ac:chgData name="yaminitikkas56@gmail.com" userId="9ef0aeed542d4d3d" providerId="LiveId" clId="{529C8D44-3C87-471F-99EF-2D4B815C2410}" dt="2024-10-06T12:29:42.772" v="1788"/>
          <ac:picMkLst>
            <pc:docMk/>
            <pc:sldMk cId="3086838627" sldId="268"/>
            <ac:picMk id="18" creationId="{5F6B4EFA-560F-EC9A-AFAD-4D29F6544A21}"/>
          </ac:picMkLst>
        </pc:picChg>
      </pc:sldChg>
      <pc:sldChg chg="new del">
        <pc:chgData name="yaminitikkas56@gmail.com" userId="9ef0aeed542d4d3d" providerId="LiveId" clId="{529C8D44-3C87-471F-99EF-2D4B815C2410}" dt="2024-10-06T12:10:48.703" v="1717" actId="2696"/>
        <pc:sldMkLst>
          <pc:docMk/>
          <pc:sldMk cId="324441762" sldId="269"/>
        </pc:sldMkLst>
      </pc:sldChg>
      <pc:sldChg chg="addSp delSp modSp new mod">
        <pc:chgData name="yaminitikkas56@gmail.com" userId="9ef0aeed542d4d3d" providerId="LiveId" clId="{529C8D44-3C87-471F-99EF-2D4B815C2410}" dt="2024-10-06T12:38:35.543" v="1872" actId="255"/>
        <pc:sldMkLst>
          <pc:docMk/>
          <pc:sldMk cId="3375467293" sldId="269"/>
        </pc:sldMkLst>
        <pc:spChg chg="mod">
          <ac:chgData name="yaminitikkas56@gmail.com" userId="9ef0aeed542d4d3d" providerId="LiveId" clId="{529C8D44-3C87-471F-99EF-2D4B815C2410}" dt="2024-10-06T12:38:35.543" v="1872" actId="255"/>
          <ac:spMkLst>
            <pc:docMk/>
            <pc:sldMk cId="3375467293" sldId="269"/>
            <ac:spMk id="2" creationId="{CF03BC3D-98BF-92E9-41B5-E08C0DE77005}"/>
          </ac:spMkLst>
        </pc:spChg>
        <pc:spChg chg="del">
          <ac:chgData name="yaminitikkas56@gmail.com" userId="9ef0aeed542d4d3d" providerId="LiveId" clId="{529C8D44-3C87-471F-99EF-2D4B815C2410}" dt="2024-10-06T12:29:51.052" v="1789"/>
          <ac:spMkLst>
            <pc:docMk/>
            <pc:sldMk cId="3375467293" sldId="269"/>
            <ac:spMk id="3" creationId="{45C62BEA-3414-0095-3DAA-9714BF58A662}"/>
          </ac:spMkLst>
        </pc:spChg>
        <pc:picChg chg="add mod">
          <ac:chgData name="yaminitikkas56@gmail.com" userId="9ef0aeed542d4d3d" providerId="LiveId" clId="{529C8D44-3C87-471F-99EF-2D4B815C2410}" dt="2024-10-06T12:30:03.124" v="1794" actId="14100"/>
          <ac:picMkLst>
            <pc:docMk/>
            <pc:sldMk cId="3375467293" sldId="269"/>
            <ac:picMk id="5" creationId="{FDB99AE7-4A83-568F-1EAC-C12646AD57B7}"/>
          </ac:picMkLst>
        </pc:picChg>
      </pc:sldChg>
      <pc:sldChg chg="modSp new mod">
        <pc:chgData name="yaminitikkas56@gmail.com" userId="9ef0aeed542d4d3d" providerId="LiveId" clId="{529C8D44-3C87-471F-99EF-2D4B815C2410}" dt="2024-10-06T12:52:22.886" v="2509" actId="207"/>
        <pc:sldMkLst>
          <pc:docMk/>
          <pc:sldMk cId="25325900" sldId="270"/>
        </pc:sldMkLst>
        <pc:spChg chg="mod">
          <ac:chgData name="yaminitikkas56@gmail.com" userId="9ef0aeed542d4d3d" providerId="LiveId" clId="{529C8D44-3C87-471F-99EF-2D4B815C2410}" dt="2024-10-06T12:39:03.386" v="1875" actId="20577"/>
          <ac:spMkLst>
            <pc:docMk/>
            <pc:sldMk cId="25325900" sldId="270"/>
            <ac:spMk id="2" creationId="{3D3736A0-A703-21A2-DA55-93564C1C7A9F}"/>
          </ac:spMkLst>
        </pc:spChg>
        <pc:spChg chg="mod">
          <ac:chgData name="yaminitikkas56@gmail.com" userId="9ef0aeed542d4d3d" providerId="LiveId" clId="{529C8D44-3C87-471F-99EF-2D4B815C2410}" dt="2024-10-06T12:52:22.886" v="2509" actId="207"/>
          <ac:spMkLst>
            <pc:docMk/>
            <pc:sldMk cId="25325900" sldId="270"/>
            <ac:spMk id="3" creationId="{72A93FDC-F7F3-E07F-542F-8355999C86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1E0F-79E6-4CDD-A797-B02B99DD70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273EF-EB44-4257-80CC-5D87103E0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6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273EF-EB44-4257-80CC-5D87103E0A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4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273EF-EB44-4257-80CC-5D87103E0A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7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4207F6-669E-4133-9343-ED435A75C7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5E6B5E-2CE5-4C55-9F96-3B52EE523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908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  </a:t>
            </a:r>
            <a:endParaRPr lang="en-US" sz="4800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3" name="Picture 2" descr="A robot holding a phone&#10;&#10;Description automatically generated">
            <a:extLst>
              <a:ext uri="{FF2B5EF4-FFF2-40B4-BE49-F238E27FC236}">
                <a16:creationId xmlns:a16="http://schemas.microsoft.com/office/drawing/2014/main" id="{E62D2CCD-7C52-42AD-F125-1076C4BA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14123-B2D5-3476-8F25-1933AFCDBAE9}"/>
              </a:ext>
            </a:extLst>
          </p:cNvPr>
          <p:cNvSpPr txBox="1"/>
          <p:nvPr/>
        </p:nvSpPr>
        <p:spPr>
          <a:xfrm>
            <a:off x="5257800" y="6096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Feature Extraction and Mobile Price Prediction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46A36-B0A7-99AA-AD5F-FA2D9C05075B}"/>
              </a:ext>
            </a:extLst>
          </p:cNvPr>
          <p:cNvSpPr txBox="1"/>
          <p:nvPr/>
        </p:nvSpPr>
        <p:spPr>
          <a:xfrm>
            <a:off x="27008" y="5320099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Title- Mobile Price </a:t>
            </a:r>
            <a:r>
              <a:rPr lang="en-US" sz="2800" b="1" dirty="0" err="1"/>
              <a:t>Pridiction</a:t>
            </a:r>
            <a:r>
              <a:rPr lang="en-US" sz="2800" b="1" dirty="0"/>
              <a:t> with ML Models</a:t>
            </a:r>
          </a:p>
          <a:p>
            <a:r>
              <a:rPr lang="en-US" sz="2800" b="1" dirty="0"/>
              <a:t>Name- Yamini </a:t>
            </a:r>
            <a:r>
              <a:rPr lang="en-US" sz="2800" b="1" dirty="0" err="1"/>
              <a:t>Nagpure</a:t>
            </a:r>
            <a:endParaRPr lang="en-IN" sz="2800" b="1" dirty="0"/>
          </a:p>
        </p:txBody>
      </p:sp>
    </p:spTree>
  </p:cSld>
  <p:clrMapOvr>
    <a:masterClrMapping/>
  </p:clrMapOvr>
  <p:transition spd="slow" advTm="5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2A42-C74D-0BA2-B5CE-4662E10C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high degree of positive correlation-key features related to price are Memory RAM Mobile Height</a:t>
            </a:r>
            <a:endParaRPr lang="en-IN" sz="2400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FBA82AF-D3FE-244A-9B50-16E2398C8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1"/>
            <a:ext cx="4191000" cy="4343400"/>
          </a:xfr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C9A8CD-C4F7-801C-F9D6-AAD41EB4D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57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F094-D38A-47D5-3C92-6DD9186A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Outliers before and after</a:t>
            </a:r>
            <a:endParaRPr lang="en-IN" sz="2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1A2FC82-B57D-1F86-8FF6-39A4A227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0" y="1262261"/>
            <a:ext cx="4449500" cy="4324350"/>
          </a:xfrm>
        </p:spPr>
      </p:pic>
      <p:pic>
        <p:nvPicPr>
          <p:cNvPr id="8" name="Picture 7" descr="A group of red squares&#10;&#10;Description automatically generated">
            <a:extLst>
              <a:ext uri="{FF2B5EF4-FFF2-40B4-BE49-F238E27FC236}">
                <a16:creationId xmlns:a16="http://schemas.microsoft.com/office/drawing/2014/main" id="{A610DFE1-D176-7885-E286-DFBDFF868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0" y="1262261"/>
            <a:ext cx="4161099" cy="4151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EFB28-D188-9D11-08F3-C44821C27B99}"/>
              </a:ext>
            </a:extLst>
          </p:cNvPr>
          <p:cNvSpPr txBox="1"/>
          <p:nvPr/>
        </p:nvSpPr>
        <p:spPr>
          <a:xfrm>
            <a:off x="462023" y="5693333"/>
            <a:ext cx="832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had visible outliers before the removal process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dirty="0" err="1"/>
              <a:t>removel</a:t>
            </a:r>
            <a:r>
              <a:rPr lang="en-US" dirty="0"/>
              <a:t> boxplots shows more compact distribution reflecting a cleaner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lens was largely unaffected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67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A8B5-E712-A8FE-2E8C-BE3ACEEB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957" y="1676400"/>
            <a:ext cx="3226443" cy="3733800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Best Performing Model: </a:t>
            </a:r>
            <a:r>
              <a:rPr lang="en-US" sz="1600" dirty="0" err="1"/>
              <a:t>XGBoost</a:t>
            </a:r>
            <a:r>
              <a:rPr lang="en-US" sz="1600" dirty="0"/>
              <a:t> has the lowest testing MSE (3.915133e+06). The training MSE for </a:t>
            </a:r>
            <a:r>
              <a:rPr lang="en-US" sz="1600" dirty="0" err="1"/>
              <a:t>XGBoost</a:t>
            </a:r>
            <a:r>
              <a:rPr lang="en-US" sz="1600" dirty="0"/>
              <a:t> is also low (3.031372e+06), indicating it performs well on both training and test data. Therefore, </a:t>
            </a:r>
            <a:r>
              <a:rPr lang="en-US" sz="1600" dirty="0" err="1"/>
              <a:t>XGBoost</a:t>
            </a:r>
            <a:r>
              <a:rPr lang="en-US" sz="1600" dirty="0"/>
              <a:t> is the best-performing model based on the provided MSE values</a:t>
            </a:r>
            <a:br>
              <a:rPr lang="en-US" sz="1200" b="1" dirty="0"/>
            </a:br>
            <a:br>
              <a:rPr lang="en-US" sz="1200" b="1" dirty="0"/>
            </a:br>
            <a:endParaRPr lang="en-IN" sz="1200" b="1" dirty="0"/>
          </a:p>
        </p:txBody>
      </p:sp>
      <p:pic>
        <p:nvPicPr>
          <p:cNvPr id="9" name="Content Placeholder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4AE53B7-EB60-0946-2E11-242D262A4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7" y="1676401"/>
            <a:ext cx="5257800" cy="3733800"/>
          </a:xfrm>
        </p:spPr>
      </p:pic>
      <p:pic>
        <p:nvPicPr>
          <p:cNvPr id="13" name="Picture 12" descr="A number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E7476D53-582C-1C2E-5117-91672BC42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10" y="609599"/>
            <a:ext cx="9144000" cy="1066801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9A203B-F00F-D812-03F9-4FAF91D3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10" y="5410201"/>
            <a:ext cx="8726118" cy="14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C3D-98BF-92E9-41B5-E08C0DE7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Cross validation </a:t>
            </a:r>
            <a:r>
              <a:rPr lang="en-US" sz="2400" dirty="0" err="1"/>
              <a:t>comparision</a:t>
            </a:r>
            <a:endParaRPr lang="en-IN" sz="2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DB99AE7-4A83-568F-1EAC-C12646AD5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488"/>
            <a:ext cx="8229600" cy="4324350"/>
          </a:xfrm>
        </p:spPr>
      </p:pic>
    </p:spTree>
    <p:extLst>
      <p:ext uri="{BB962C8B-B14F-4D97-AF65-F5344CB8AC3E}">
        <p14:creationId xmlns:p14="http://schemas.microsoft.com/office/powerpoint/2010/main" val="337546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36A0-A703-21A2-DA55-93564C1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3FDC-F7F3-E07F-542F-8355999C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1800" dirty="0">
                <a:solidFill>
                  <a:schemeClr val="tx1"/>
                </a:solidFill>
              </a:rPr>
              <a:t>8GB RAM is the most common while 4GB RAM is also having common among the cell phones</a:t>
            </a:r>
          </a:p>
          <a:p>
            <a:pPr lvl="8"/>
            <a:endParaRPr lang="en-US" sz="1800" dirty="0">
              <a:solidFill>
                <a:schemeClr val="tx1"/>
              </a:solidFill>
            </a:endParaRPr>
          </a:p>
          <a:p>
            <a:pPr lvl="8"/>
            <a:r>
              <a:rPr lang="en-US" sz="1800" dirty="0" err="1">
                <a:solidFill>
                  <a:schemeClr val="tx1"/>
                </a:solidFill>
              </a:rPr>
              <a:t>Realme</a:t>
            </a:r>
            <a:r>
              <a:rPr lang="en-US" sz="1800" dirty="0">
                <a:solidFill>
                  <a:schemeClr val="tx1"/>
                </a:solidFill>
              </a:rPr>
              <a:t> C55 have maximum occurrences.</a:t>
            </a:r>
          </a:p>
          <a:p>
            <a:pPr lvl="8"/>
            <a:endParaRPr lang="en-US" sz="1800" dirty="0">
              <a:solidFill>
                <a:schemeClr val="tx1"/>
              </a:solidFill>
            </a:endParaRPr>
          </a:p>
          <a:p>
            <a:pPr lvl="8"/>
            <a:r>
              <a:rPr lang="en-US" sz="1800" dirty="0">
                <a:solidFill>
                  <a:schemeClr val="tx1"/>
                </a:solidFill>
              </a:rPr>
              <a:t>Qualcomm </a:t>
            </a:r>
            <a:r>
              <a:rPr lang="en-US" sz="1800" dirty="0" err="1">
                <a:solidFill>
                  <a:schemeClr val="tx1"/>
                </a:solidFill>
              </a:rPr>
              <a:t>SnapDragon</a:t>
            </a:r>
            <a:r>
              <a:rPr lang="en-US" sz="1800" dirty="0">
                <a:solidFill>
                  <a:schemeClr val="tx1"/>
                </a:solidFill>
              </a:rPr>
              <a:t> Processor are mostly used in cell phones.</a:t>
            </a:r>
          </a:p>
          <a:p>
            <a:pPr lvl="8"/>
            <a:endParaRPr lang="en-US" sz="1800" dirty="0">
              <a:solidFill>
                <a:schemeClr val="tx1"/>
              </a:solidFill>
            </a:endParaRPr>
          </a:p>
          <a:p>
            <a:pPr lvl="8"/>
            <a:r>
              <a:rPr lang="en-US" sz="1800" dirty="0">
                <a:solidFill>
                  <a:schemeClr val="tx1"/>
                </a:solidFill>
              </a:rPr>
              <a:t>Most of the cell phones are affordable and within a specific price range, but few are very expensive.</a:t>
            </a:r>
          </a:p>
          <a:p>
            <a:pPr marL="2057400" lvl="8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8"/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 Model shows lower test MSE compare to other model, so it is making more accurate predictions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7239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FF00"/>
                </a:solidFill>
                <a:latin typeface="Brush Script MT" pitchFamily="66" charset="0"/>
              </a:rPr>
              <a:t>Thank You</a:t>
            </a: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FF00"/>
                </a:solidFill>
                <a:latin typeface="Brush Script MT" pitchFamily="66" charset="0"/>
              </a:rPr>
              <a:t>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FF00"/>
              </a:solidFill>
              <a:effectLst/>
              <a:latin typeface="Brush Script MT" pitchFamily="66" charset="0"/>
            </a:endParaRPr>
          </a:p>
        </p:txBody>
      </p:sp>
    </p:spTree>
  </p:cSld>
  <p:clrMapOvr>
    <a:masterClrMapping/>
  </p:clrMapOvr>
  <p:transition spd="slow" advTm="5000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0" y="990600"/>
            <a:ext cx="8763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Cooper Black" pitchFamily="18" charset="0"/>
                <a:cs typeface="Utsaah" pitchFamily="34" charset="0"/>
              </a:rPr>
              <a:t>Introduction</a:t>
            </a:r>
            <a:endParaRPr lang="en-IN" sz="2400" dirty="0">
              <a:latin typeface="Utsaah" pitchFamily="34" charset="0"/>
              <a:cs typeface="Utsaah" pitchFamily="34" charset="0"/>
            </a:endParaRPr>
          </a:p>
          <a:p>
            <a:pPr algn="just"/>
            <a:r>
              <a:rPr lang="en-IN" sz="2400" b="1" dirty="0">
                <a:latin typeface="Cooper Black" panose="0208090404030B020404" pitchFamily="18" charset="0"/>
                <a:cs typeface="Utsaah" pitchFamily="34" charset="0"/>
              </a:rPr>
              <a:t>Objective</a:t>
            </a:r>
            <a:r>
              <a:rPr lang="en-IN" sz="2400" dirty="0">
                <a:latin typeface="Cooper Black" panose="0208090404030B020404" pitchFamily="18" charset="0"/>
                <a:cs typeface="Utsaah" pitchFamily="34" charset="0"/>
              </a:rPr>
              <a:t>:-</a:t>
            </a:r>
          </a:p>
          <a:p>
            <a:pPr algn="just"/>
            <a:r>
              <a:rPr lang="en-IN" sz="2400" b="1" dirty="0">
                <a:latin typeface="Utsaah" pitchFamily="34" charset="0"/>
                <a:cs typeface="Utsaah" pitchFamily="34" charset="0"/>
              </a:rPr>
              <a:t>•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Utsaah" pitchFamily="34" charset="0"/>
                <a:cs typeface="Utsaah" pitchFamily="34" charset="0"/>
              </a:rPr>
              <a:t> 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To apply machine learning algorithms to predict outcomes based on the dataset provided.</a:t>
            </a:r>
          </a:p>
          <a:p>
            <a:pPr algn="just"/>
            <a:r>
              <a:rPr lang="en-IN" sz="2400" b="1" dirty="0">
                <a:latin typeface="Utsaah" pitchFamily="34" charset="0"/>
                <a:cs typeface="Utsaah" pitchFamily="34" charset="0"/>
              </a:rPr>
              <a:t>•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To compare performance and tune  for better results.</a:t>
            </a:r>
          </a:p>
          <a:p>
            <a:pPr algn="just"/>
            <a:endParaRPr lang="en-IN" sz="2400" dirty="0">
              <a:latin typeface="Utsaah" pitchFamily="34" charset="0"/>
              <a:cs typeface="Utsaah" pitchFamily="34" charset="0"/>
            </a:endParaRPr>
          </a:p>
          <a:p>
            <a:pPr algn="just"/>
            <a:endParaRPr lang="en-IN" sz="2400" dirty="0">
              <a:latin typeface="Utsaah" pitchFamily="34" charset="0"/>
              <a:cs typeface="Utsaah" pitchFamily="34" charset="0"/>
            </a:endParaRPr>
          </a:p>
          <a:p>
            <a:pPr algn="just"/>
            <a:r>
              <a:rPr lang="en-IN" sz="2400" b="1" dirty="0">
                <a:latin typeface="Cooper Black" panose="0208090404030B020404" pitchFamily="18" charset="0"/>
                <a:cs typeface="Utsaah" pitchFamily="34" charset="0"/>
              </a:rPr>
              <a:t>Algorithms Covered</a:t>
            </a:r>
            <a:r>
              <a:rPr lang="en-US" sz="2400" b="1" dirty="0">
                <a:latin typeface="Cooper Black" panose="0208090404030B020404" pitchFamily="18" charset="0"/>
                <a:cs typeface="Utsaah" pitchFamily="34" charset="0"/>
              </a:rPr>
              <a:t>:-</a:t>
            </a:r>
            <a:endParaRPr lang="en-IN" sz="2400" b="1" dirty="0">
              <a:latin typeface="Cooper Black" panose="0208090404030B020404" pitchFamily="18" charset="0"/>
              <a:cs typeface="Utsaah" pitchFamily="34" charset="0"/>
            </a:endParaRPr>
          </a:p>
          <a:p>
            <a:pPr algn="just"/>
            <a:r>
              <a:rPr lang="en-IN" sz="2300" b="1" dirty="0">
                <a:latin typeface="Utsaah" pitchFamily="34" charset="0"/>
                <a:cs typeface="Utsaah" pitchFamily="34" charset="0"/>
              </a:rPr>
              <a:t>• Linear Regression</a:t>
            </a:r>
          </a:p>
          <a:p>
            <a:pPr algn="just"/>
            <a:r>
              <a:rPr lang="en-IN" sz="2300" b="1" dirty="0">
                <a:latin typeface="Utsaah" pitchFamily="34" charset="0"/>
                <a:cs typeface="Utsaah" pitchFamily="34" charset="0"/>
              </a:rPr>
              <a:t>• </a:t>
            </a:r>
            <a:r>
              <a:rPr lang="en-IN" sz="2300" b="1" dirty="0" err="1">
                <a:latin typeface="Utsaah" pitchFamily="34" charset="0"/>
                <a:cs typeface="Utsaah" pitchFamily="34" charset="0"/>
              </a:rPr>
              <a:t>RandomForest</a:t>
            </a:r>
            <a:r>
              <a:rPr lang="en-IN" sz="2300" b="1" dirty="0">
                <a:latin typeface="Utsaah" pitchFamily="34" charset="0"/>
                <a:cs typeface="Utsaah" pitchFamily="34" charset="0"/>
              </a:rPr>
              <a:t> Regression. </a:t>
            </a:r>
          </a:p>
          <a:p>
            <a:pPr algn="just"/>
            <a:r>
              <a:rPr lang="en-IN" sz="2300" b="1" dirty="0">
                <a:latin typeface="Utsaah" pitchFamily="34" charset="0"/>
                <a:cs typeface="Utsaah" pitchFamily="34" charset="0"/>
              </a:rPr>
              <a:t>• </a:t>
            </a:r>
            <a:r>
              <a:rPr lang="en-IN" sz="2300" b="1" dirty="0" err="1">
                <a:latin typeface="Utsaah" pitchFamily="34" charset="0"/>
                <a:cs typeface="Utsaah" pitchFamily="34" charset="0"/>
              </a:rPr>
              <a:t>XGBoost</a:t>
            </a:r>
            <a:r>
              <a:rPr lang="en-IN" sz="2300" b="1" dirty="0">
                <a:latin typeface="Utsaah" pitchFamily="34" charset="0"/>
                <a:cs typeface="Utsaah" pitchFamily="34" charset="0"/>
              </a:rPr>
              <a:t> Regression</a:t>
            </a:r>
          </a:p>
          <a:p>
            <a:pPr algn="just"/>
            <a:r>
              <a:rPr lang="en-IN" sz="2300" b="1" dirty="0">
                <a:latin typeface="Utsaah" pitchFamily="34" charset="0"/>
                <a:cs typeface="Utsaah" pitchFamily="34" charset="0"/>
              </a:rPr>
              <a:t>• Logistic Regression</a:t>
            </a:r>
          </a:p>
          <a:p>
            <a:pPr algn="just"/>
            <a:endParaRPr lang="en-IN" sz="2300" b="1" dirty="0">
              <a:solidFill>
                <a:schemeClr val="accent6">
                  <a:lumMod val="75000"/>
                </a:schemeClr>
              </a:solidFill>
              <a:latin typeface="Utsaah" pitchFamily="34" charset="0"/>
              <a:cs typeface="Utsaah" pitchFamily="34" charset="0"/>
            </a:endParaRPr>
          </a:p>
          <a:p>
            <a:pPr algn="just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Utsaah" pitchFamily="34" charset="0"/>
                <a:cs typeface="Utsaah" pitchFamily="34" charset="0"/>
              </a:rPr>
              <a:t>  </a:t>
            </a:r>
            <a:endParaRPr lang="en-US" sz="2300" b="1" dirty="0">
              <a:solidFill>
                <a:schemeClr val="accent6">
                  <a:lumMod val="75000"/>
                </a:schemeClr>
              </a:solidFill>
              <a:latin typeface="Utsaah" pitchFamily="34" charset="0"/>
              <a:cs typeface="Utsaah" pitchFamily="34" charset="0"/>
            </a:endParaRPr>
          </a:p>
        </p:txBody>
      </p:sp>
    </p:spTree>
  </p:cSld>
  <p:clrMapOvr>
    <a:masterClrMapping/>
  </p:clrMapOvr>
  <p:transition spd="slow" advTm="5000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192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Utsaah" pitchFamily="34" charset="0"/>
                <a:cs typeface="Utsaah" pitchFamily="34" charset="0"/>
              </a:rPr>
              <a:t> </a:t>
            </a:r>
            <a:r>
              <a:rPr lang="en-IN" sz="2800" dirty="0">
                <a:latin typeface="Cooper Black" panose="0208090404030B020404" pitchFamily="18" charset="0"/>
                <a:cs typeface="Utsaah" pitchFamily="34" charset="0"/>
              </a:rPr>
              <a:t>Project Description:-</a:t>
            </a:r>
          </a:p>
          <a:p>
            <a:r>
              <a:rPr lang="en-IN" sz="2400" b="1" dirty="0">
                <a:latin typeface="Utsaah" pitchFamily="34" charset="0"/>
                <a:cs typeface="Utsaah" pitchFamily="34" charset="0"/>
              </a:rPr>
              <a:t>                                               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In this project we will work with  dataset that contains detailed information about mobile phones including their Models, </a:t>
            </a:r>
            <a:r>
              <a:rPr lang="en-US" sz="2400" dirty="0" err="1">
                <a:latin typeface="Utsaah" pitchFamily="34" charset="0"/>
                <a:cs typeface="Utsaah" pitchFamily="34" charset="0"/>
              </a:rPr>
              <a:t>Colour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, Memory, AI lens, Processor, Battery, Mobile height, RAM, Rear Camera, Front </a:t>
            </a:r>
            <a:r>
              <a:rPr lang="en-US" sz="2400" dirty="0" err="1">
                <a:latin typeface="Utsaah" pitchFamily="34" charset="0"/>
                <a:cs typeface="Utsaah" pitchFamily="34" charset="0"/>
              </a:rPr>
              <a:t>Camera,and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 most importantly Price.</a:t>
            </a:r>
            <a:r>
              <a:rPr lang="en-IN" sz="2400" dirty="0">
                <a:latin typeface="Utsaah" pitchFamily="34" charset="0"/>
                <a:cs typeface="Utsaah" pitchFamily="34" charset="0"/>
              </a:rPr>
              <a:t>.</a:t>
            </a:r>
          </a:p>
          <a:p>
            <a:endParaRPr lang="en-US" sz="2800" b="1" dirty="0">
              <a:latin typeface="Utsaah" pitchFamily="34" charset="0"/>
              <a:cs typeface="Utsaah" pitchFamily="34" charset="0"/>
            </a:endParaRPr>
          </a:p>
          <a:p>
            <a:endParaRPr lang="en-US" sz="2800" b="1" dirty="0">
              <a:latin typeface="Utsaah" pitchFamily="34" charset="0"/>
              <a:cs typeface="Utsaah" pitchFamily="34" charset="0"/>
            </a:endParaRPr>
          </a:p>
          <a:p>
            <a:endParaRPr lang="en-US" sz="2800" b="1" dirty="0">
              <a:latin typeface="Utsaah" pitchFamily="34" charset="0"/>
              <a:cs typeface="Utsaah" pitchFamily="34" charset="0"/>
            </a:endParaRPr>
          </a:p>
          <a:p>
            <a:r>
              <a:rPr lang="en-US" sz="2800" dirty="0">
                <a:latin typeface="Cooper Black" panose="0208090404030B020404" pitchFamily="18" charset="0"/>
                <a:cs typeface="Utsaah" pitchFamily="34" charset="0"/>
              </a:rPr>
              <a:t>Goal:-</a:t>
            </a:r>
          </a:p>
          <a:p>
            <a:r>
              <a:rPr lang="en-US" sz="2800" b="1" dirty="0">
                <a:latin typeface="Utsaah" pitchFamily="34" charset="0"/>
                <a:cs typeface="Utsaah" pitchFamily="34" charset="0"/>
              </a:rPr>
              <a:t>             </a:t>
            </a:r>
            <a:r>
              <a:rPr lang="en-US" sz="2400" dirty="0">
                <a:latin typeface="Utsaah" pitchFamily="34" charset="0"/>
                <a:cs typeface="Utsaah" pitchFamily="34" charset="0"/>
              </a:rPr>
              <a:t>Main goal is to develop predictive model for mobile phone prices.</a:t>
            </a:r>
            <a:endParaRPr lang="en-IN" sz="2400" dirty="0">
              <a:latin typeface="Utsaah" pitchFamily="34" charset="0"/>
              <a:cs typeface="Utsaah" pitchFamily="34" charset="0"/>
            </a:endParaRPr>
          </a:p>
          <a:p>
            <a:endParaRPr lang="en-US" sz="2400" dirty="0">
              <a:latin typeface="Utsaah" pitchFamily="34" charset="0"/>
              <a:cs typeface="Utsaah" pitchFamily="34" charset="0"/>
            </a:endParaRPr>
          </a:p>
        </p:txBody>
      </p:sp>
    </p:spTree>
  </p:cSld>
  <p:clrMapOvr>
    <a:masterClrMapping/>
  </p:clrMapOvr>
  <p:transition spd="slow" advTm="500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57200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oper Black" pitchFamily="18" charset="0"/>
              <a:cs typeface="Utsaah" pitchFamily="34" charset="0"/>
            </a:endParaRPr>
          </a:p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oper Black" pitchFamily="18" charset="0"/>
              <a:cs typeface="Utsaah" pitchFamily="34" charset="0"/>
            </a:endParaRPr>
          </a:p>
          <a:p>
            <a:r>
              <a:rPr lang="en-US" sz="2800" b="1" u="sng" dirty="0">
                <a:latin typeface="Cooper Black" pitchFamily="18" charset="0"/>
                <a:cs typeface="Utsaah" pitchFamily="34" charset="0"/>
              </a:rPr>
              <a:t>Problem Statement: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Utsaah"/>
              <a:cs typeface="Utsaah" pitchFamily="34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Utsaah"/>
              <a:cs typeface="Utsaah" pitchFamily="34" charset="0"/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Utsaah"/>
                <a:cs typeface="Utsaah" pitchFamily="34" charset="0"/>
              </a:rPr>
              <a:t>There are many things we consider before buying a mobile as we used our mobile for various purpose like connecting with our family &amp; Office Colleagues, playing games, taking a photos to keep our memory alive. So, this such specifications such as RAM,  memory, battery, camera, connectivity etc. plays important role to buy a mobile. To analysis of this important factor from time to time and come up with the best setoff specifications and price ranges so that people will buy the mobile . Hence through the various ML modules we will help the company to estimate the price of mobiles according to feature so the maximum amount of sell will be possible.</a:t>
            </a:r>
          </a:p>
        </p:txBody>
      </p:sp>
    </p:spTree>
  </p:cSld>
  <p:clrMapOvr>
    <a:masterClrMapping/>
  </p:clrMapOvr>
  <p:transition spd="slow" advTm="5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"/>
            <a:ext cx="8763000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300" dirty="0">
              <a:latin typeface="Cooper Black" panose="0208090404030B020404" pitchFamily="18" charset="0"/>
              <a:cs typeface="Utsaah" pitchFamily="34" charset="0"/>
            </a:endParaRPr>
          </a:p>
          <a:p>
            <a:endParaRPr lang="en-US" sz="2300" dirty="0">
              <a:latin typeface="Cooper Black" panose="0208090404030B020404" pitchFamily="18" charset="0"/>
              <a:cs typeface="Utsaah" pitchFamily="34" charset="0"/>
            </a:endParaRPr>
          </a:p>
          <a:p>
            <a:endParaRPr lang="en-US" sz="2300" dirty="0">
              <a:latin typeface="Cooper Black" panose="0208090404030B020404" pitchFamily="18" charset="0"/>
              <a:cs typeface="Utsaah" pitchFamily="34" charset="0"/>
            </a:endParaRPr>
          </a:p>
          <a:p>
            <a:endParaRPr lang="en-US" sz="2300" dirty="0">
              <a:latin typeface="Cooper Black" panose="0208090404030B020404" pitchFamily="18" charset="0"/>
              <a:cs typeface="Utsaah" pitchFamily="34" charset="0"/>
            </a:endParaRPr>
          </a:p>
          <a:p>
            <a:r>
              <a:rPr lang="en-US" sz="2800" dirty="0">
                <a:latin typeface="Cooper Black" panose="0208090404030B020404" pitchFamily="18" charset="0"/>
                <a:cs typeface="Utsaah" pitchFamily="34" charset="0"/>
              </a:rPr>
              <a:t>Dataset Overview:</a:t>
            </a:r>
          </a:p>
          <a:p>
            <a:endParaRPr lang="en-US" sz="2300" dirty="0">
              <a:latin typeface="Utsaah" pitchFamily="34" charset="0"/>
              <a:cs typeface="Utsaah" pitchFamily="34" charset="0"/>
            </a:endParaRPr>
          </a:p>
          <a:p>
            <a:r>
              <a:rPr lang="en-US" sz="2300" dirty="0">
                <a:latin typeface="Utsaah" pitchFamily="34" charset="0"/>
                <a:cs typeface="Utsaah" pitchFamily="34" charset="0"/>
              </a:rPr>
              <a:t>The dataset contains the following key features-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REAR CAMERA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FRONT CAMERA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Utsaah" pitchFamily="34" charset="0"/>
                <a:cs typeface="Utsaah" pitchFamily="34" charset="0"/>
              </a:rPr>
              <a:t>PRICE</a:t>
            </a:r>
          </a:p>
          <a:p>
            <a:endParaRPr lang="en-US" sz="2300" dirty="0">
              <a:latin typeface="Utsaah" pitchFamily="34" charset="0"/>
              <a:cs typeface="Utsaah" pitchFamily="34" charset="0"/>
            </a:endParaRPr>
          </a:p>
          <a:p>
            <a:r>
              <a:rPr lang="en-US" sz="2300" dirty="0">
                <a:latin typeface="Utsaah" pitchFamily="34" charset="0"/>
                <a:cs typeface="Utsaah" pitchFamily="34" charset="0"/>
              </a:rPr>
              <a:t> SOURCE: PPROCESSED_FLIPDATA.xlsx</a:t>
            </a:r>
          </a:p>
        </p:txBody>
      </p:sp>
    </p:spTree>
  </p:cSld>
  <p:clrMapOvr>
    <a:masterClrMapping/>
  </p:clrMapOvr>
  <p:transition spd="slow" advTm="5000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43DB-A663-17CC-134D-7993C603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/>
              <a:t>Memory                                        RAM</a:t>
            </a:r>
            <a:endParaRPr lang="en-IN" sz="2800" b="1" dirty="0"/>
          </a:p>
        </p:txBody>
      </p:sp>
      <p:pic>
        <p:nvPicPr>
          <p:cNvPr id="5" name="Picture 4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57F3772-85EB-364B-0955-C94B3935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724399" cy="4267200"/>
          </a:xfrm>
          <a:prstGeom prst="rect">
            <a:avLst/>
          </a:prstGeom>
        </p:spPr>
      </p:pic>
      <p:pic>
        <p:nvPicPr>
          <p:cNvPr id="8" name="Picture 7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9C603997-56CE-FCEB-F78B-5748B90F1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72" y="1676400"/>
            <a:ext cx="3829628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5CA8C-258A-4F69-DF30-D46397C374DD}"/>
              </a:ext>
            </a:extLst>
          </p:cNvPr>
          <p:cNvSpPr txBox="1"/>
          <p:nvPr/>
        </p:nvSpPr>
        <p:spPr>
          <a:xfrm>
            <a:off x="457200" y="5943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mobile phones has 128 GB memory it suggest that this memory size are common.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9C441-5A91-20D5-BC09-8788CA5A4025}"/>
              </a:ext>
            </a:extLst>
          </p:cNvPr>
          <p:cNvSpPr txBox="1"/>
          <p:nvPr/>
        </p:nvSpPr>
        <p:spPr>
          <a:xfrm>
            <a:off x="5029200" y="5943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GB , 6GB and 8GB indicates the most common RAM size among the mobile phones.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25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EE85-1F8A-5C73-9854-69A7DC66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/>
              <a:t>Mobile Height</a:t>
            </a:r>
            <a:endParaRPr lang="en-IN" sz="2800" b="1" dirty="0"/>
          </a:p>
        </p:txBody>
      </p:sp>
      <p:pic>
        <p:nvPicPr>
          <p:cNvPr id="11" name="Content Placeholder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72E0052-3203-7463-D807-C311EBAD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153400" cy="43243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7011DD-F5F4-95EA-5F61-EFA303054EB0}"/>
              </a:ext>
            </a:extLst>
          </p:cNvPr>
          <p:cNvSpPr txBox="1"/>
          <p:nvPr/>
        </p:nvSpPr>
        <p:spPr>
          <a:xfrm>
            <a:off x="939478" y="577215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16.7 inch height handset are having maximum presence in the distribution it indicate that most phones fall within a standard height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47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D03-A4FD-CC95-CA4B-6940D0BE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/>
              <a:t>Processor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0EB117-6BF9-286E-05E2-2BAB6BACC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34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14B4A-B60B-A2A6-B489-D726A44BF290}"/>
              </a:ext>
            </a:extLst>
          </p:cNvPr>
          <p:cNvSpPr txBox="1"/>
          <p:nvPr/>
        </p:nvSpPr>
        <p:spPr>
          <a:xfrm>
            <a:off x="468774" y="6328458"/>
            <a:ext cx="82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Quallomm</a:t>
            </a:r>
            <a:r>
              <a:rPr lang="en-US" dirty="0"/>
              <a:t> </a:t>
            </a:r>
            <a:r>
              <a:rPr lang="en-US" dirty="0" err="1"/>
              <a:t>SnapDragon</a:t>
            </a:r>
            <a:r>
              <a:rPr lang="en-US" dirty="0"/>
              <a:t> processor are mostly used in mobile phones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95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6E88D5-61E2-AD11-9E27-1CDC14E0DC53}"/>
              </a:ext>
            </a:extLst>
          </p:cNvPr>
          <p:cNvSpPr txBox="1"/>
          <p:nvPr/>
        </p:nvSpPr>
        <p:spPr>
          <a:xfrm>
            <a:off x="381000" y="1143000"/>
            <a:ext cx="734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Front Camera                                                              </a:t>
            </a:r>
            <a:r>
              <a:rPr lang="en-US" sz="2000" dirty="0" err="1"/>
              <a:t>Rere</a:t>
            </a:r>
            <a:r>
              <a:rPr lang="en-US" sz="2000" dirty="0"/>
              <a:t> Camera</a:t>
            </a:r>
            <a:endParaRPr lang="en-IN" sz="2000" dirty="0"/>
          </a:p>
        </p:txBody>
      </p:sp>
      <p:pic>
        <p:nvPicPr>
          <p:cNvPr id="14" name="Picture 1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82F153F0-7D71-64B7-6912-0ACE84F1E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" y="1503651"/>
            <a:ext cx="4876800" cy="4583668"/>
          </a:xfrm>
          <a:prstGeom prst="rect">
            <a:avLst/>
          </a:prstGeom>
        </p:spPr>
      </p:pic>
      <p:pic>
        <p:nvPicPr>
          <p:cNvPr id="16" name="Picture 15" descr="A graph with many columns&#10;&#10;Description automatically generated with medium confidence">
            <a:extLst>
              <a:ext uri="{FF2B5EF4-FFF2-40B4-BE49-F238E27FC236}">
                <a16:creationId xmlns:a16="http://schemas.microsoft.com/office/drawing/2014/main" id="{D6069BC2-6E4E-E5DD-4FB0-525E88F4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2332"/>
            <a:ext cx="4267200" cy="4583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31D0E-C1A4-1197-DAFD-9BB659E3BEAB}"/>
              </a:ext>
            </a:extLst>
          </p:cNvPr>
          <p:cNvSpPr txBox="1"/>
          <p:nvPr/>
        </p:nvSpPr>
        <p:spPr>
          <a:xfrm>
            <a:off x="787078" y="612480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camera shows phones with 16MP are most common.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DF29-BB15-8E48-E537-176C806D5B70}"/>
              </a:ext>
            </a:extLst>
          </p:cNvPr>
          <p:cNvSpPr txBox="1"/>
          <p:nvPr/>
        </p:nvSpPr>
        <p:spPr>
          <a:xfrm>
            <a:off x="5257800" y="6096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</a:t>
            </a:r>
            <a:r>
              <a:rPr lang="en-US" dirty="0" err="1"/>
              <a:t>camra</a:t>
            </a:r>
            <a:r>
              <a:rPr lang="en-US" dirty="0"/>
              <a:t> with 50MP are most common  </a:t>
            </a:r>
            <a:endParaRPr lang="en-IN" dirty="0"/>
          </a:p>
        </p:txBody>
      </p:sp>
    </p:spTree>
  </p:cSld>
  <p:clrMapOvr>
    <a:masterClrMapping/>
  </p:clrMapOvr>
  <p:transition spd="slow" advTm="5000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558</Words>
  <Application>Microsoft Office PowerPoint</Application>
  <PresentationFormat>On-screen Show (4:3)</PresentationFormat>
  <Paragraphs>76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Aptos</vt:lpstr>
      <vt:lpstr>Arial</vt:lpstr>
      <vt:lpstr>Brush Script MT</vt:lpstr>
      <vt:lpstr>Cooper Black</vt:lpstr>
      <vt:lpstr>Georgia</vt:lpstr>
      <vt:lpstr>Trebuchet MS</vt:lpstr>
      <vt:lpstr>Utsaah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                                       RAM</vt:lpstr>
      <vt:lpstr>Mobile Height</vt:lpstr>
      <vt:lpstr>Processor</vt:lpstr>
      <vt:lpstr>PowerPoint Presentation</vt:lpstr>
      <vt:lpstr>Based on high degree of positive correlation-key features related to price are Memory RAM Mobile Height</vt:lpstr>
      <vt:lpstr>Outliers before and after</vt:lpstr>
      <vt:lpstr>Best Performing Model: XGBoost has the lowest testing MSE (3.915133e+06). The training MSE for XGBoost is also low (3.031372e+06), indicating it performs well on both training and test data. Therefore, XGBoost is the best-performing model based on the provided MSE values  </vt:lpstr>
      <vt:lpstr>Cross validation comparision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yaminitikkas56@gmail.com</cp:lastModifiedBy>
  <cp:revision>6</cp:revision>
  <dcterms:created xsi:type="dcterms:W3CDTF">2024-08-23T09:03:17Z</dcterms:created>
  <dcterms:modified xsi:type="dcterms:W3CDTF">2024-10-06T12:52:31Z</dcterms:modified>
</cp:coreProperties>
</file>