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4F5F5-5649-45C4-80E6-1F118A91CC78}" v="60" dt="2024-11-10T16:33:10.6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1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initikkas56@gmail.com" userId="9ef0aeed542d4d3d" providerId="LiveId" clId="{7F34F5F5-5649-45C4-80E6-1F118A91CC78}"/>
    <pc:docChg chg="undo custSel addSld modSld">
      <pc:chgData name="yaminitikkas56@gmail.com" userId="9ef0aeed542d4d3d" providerId="LiveId" clId="{7F34F5F5-5649-45C4-80E6-1F118A91CC78}" dt="2024-11-10T16:36:17.717" v="570" actId="1076"/>
      <pc:docMkLst>
        <pc:docMk/>
      </pc:docMkLst>
      <pc:sldChg chg="modSp mod">
        <pc:chgData name="yaminitikkas56@gmail.com" userId="9ef0aeed542d4d3d" providerId="LiveId" clId="{7F34F5F5-5649-45C4-80E6-1F118A91CC78}" dt="2024-11-10T12:23:30.003" v="71" actId="12"/>
        <pc:sldMkLst>
          <pc:docMk/>
          <pc:sldMk cId="596374418" sldId="259"/>
        </pc:sldMkLst>
        <pc:spChg chg="mod">
          <ac:chgData name="yaminitikkas56@gmail.com" userId="9ef0aeed542d4d3d" providerId="LiveId" clId="{7F34F5F5-5649-45C4-80E6-1F118A91CC78}" dt="2024-11-10T12:23:30.003" v="71" actId="12"/>
          <ac:spMkLst>
            <pc:docMk/>
            <pc:sldMk cId="596374418" sldId="259"/>
            <ac:spMk id="3" creationId="{94572A96-82CF-79BE-2054-F0CBE5B6A530}"/>
          </ac:spMkLst>
        </pc:spChg>
      </pc:sldChg>
      <pc:sldChg chg="modSp mod">
        <pc:chgData name="yaminitikkas56@gmail.com" userId="9ef0aeed542d4d3d" providerId="LiveId" clId="{7F34F5F5-5649-45C4-80E6-1F118A91CC78}" dt="2024-11-10T12:23:36.833" v="72" actId="12"/>
        <pc:sldMkLst>
          <pc:docMk/>
          <pc:sldMk cId="2739418269" sldId="260"/>
        </pc:sldMkLst>
        <pc:spChg chg="mod">
          <ac:chgData name="yaminitikkas56@gmail.com" userId="9ef0aeed542d4d3d" providerId="LiveId" clId="{7F34F5F5-5649-45C4-80E6-1F118A91CC78}" dt="2024-11-10T12:23:36.833" v="72" actId="12"/>
          <ac:spMkLst>
            <pc:docMk/>
            <pc:sldMk cId="2739418269" sldId="260"/>
            <ac:spMk id="3" creationId="{308513CB-C3C3-7FBA-E472-680CA931B042}"/>
          </ac:spMkLst>
        </pc:spChg>
        <pc:spChg chg="mod">
          <ac:chgData name="yaminitikkas56@gmail.com" userId="9ef0aeed542d4d3d" providerId="LiveId" clId="{7F34F5F5-5649-45C4-80E6-1F118A91CC78}" dt="2024-11-10T12:17:46.754" v="8" actId="14100"/>
          <ac:spMkLst>
            <pc:docMk/>
            <pc:sldMk cId="2739418269" sldId="260"/>
            <ac:spMk id="5" creationId="{A06674F3-C00C-8478-4AA3-0692E6A617C5}"/>
          </ac:spMkLst>
        </pc:spChg>
      </pc:sldChg>
      <pc:sldChg chg="modSp mod">
        <pc:chgData name="yaminitikkas56@gmail.com" userId="9ef0aeed542d4d3d" providerId="LiveId" clId="{7F34F5F5-5649-45C4-80E6-1F118A91CC78}" dt="2024-11-10T12:26:34.997" v="78" actId="255"/>
        <pc:sldMkLst>
          <pc:docMk/>
          <pc:sldMk cId="3978399633" sldId="261"/>
        </pc:sldMkLst>
        <pc:spChg chg="mod">
          <ac:chgData name="yaminitikkas56@gmail.com" userId="9ef0aeed542d4d3d" providerId="LiveId" clId="{7F34F5F5-5649-45C4-80E6-1F118A91CC78}" dt="2024-11-10T12:21:04.332" v="69" actId="1076"/>
          <ac:spMkLst>
            <pc:docMk/>
            <pc:sldMk cId="3978399633" sldId="261"/>
            <ac:spMk id="2" creationId="{17FB529D-C0DE-B6E2-A1A8-76699CA0AD78}"/>
          </ac:spMkLst>
        </pc:spChg>
        <pc:spChg chg="mod">
          <ac:chgData name="yaminitikkas56@gmail.com" userId="9ef0aeed542d4d3d" providerId="LiveId" clId="{7F34F5F5-5649-45C4-80E6-1F118A91CC78}" dt="2024-11-10T12:26:34.997" v="78" actId="255"/>
          <ac:spMkLst>
            <pc:docMk/>
            <pc:sldMk cId="3978399633" sldId="261"/>
            <ac:spMk id="3" creationId="{814F1FC2-33E9-1894-7A1D-74400FD8786F}"/>
          </ac:spMkLst>
        </pc:spChg>
      </pc:sldChg>
      <pc:sldChg chg="addSp delSp modSp new mod modClrScheme chgLayout">
        <pc:chgData name="yaminitikkas56@gmail.com" userId="9ef0aeed542d4d3d" providerId="LiveId" clId="{7F34F5F5-5649-45C4-80E6-1F118A91CC78}" dt="2024-11-10T12:39:11.278" v="134" actId="1076"/>
        <pc:sldMkLst>
          <pc:docMk/>
          <pc:sldMk cId="3516198588" sldId="262"/>
        </pc:sldMkLst>
        <pc:spChg chg="add del mod ord">
          <ac:chgData name="yaminitikkas56@gmail.com" userId="9ef0aeed542d4d3d" providerId="LiveId" clId="{7F34F5F5-5649-45C4-80E6-1F118A91CC78}" dt="2024-11-10T12:37:42.819" v="124" actId="113"/>
          <ac:spMkLst>
            <pc:docMk/>
            <pc:sldMk cId="3516198588" sldId="262"/>
            <ac:spMk id="2" creationId="{19003379-A685-3E93-316E-16DF57287D8D}"/>
          </ac:spMkLst>
        </pc:spChg>
        <pc:spChg chg="del">
          <ac:chgData name="yaminitikkas56@gmail.com" userId="9ef0aeed542d4d3d" providerId="LiveId" clId="{7F34F5F5-5649-45C4-80E6-1F118A91CC78}" dt="2024-11-10T12:30:06.945" v="79"/>
          <ac:spMkLst>
            <pc:docMk/>
            <pc:sldMk cId="3516198588" sldId="262"/>
            <ac:spMk id="3" creationId="{AB1459E9-12A3-A003-E83F-C270CE8B11F3}"/>
          </ac:spMkLst>
        </pc:spChg>
        <pc:spChg chg="add del mod ord">
          <ac:chgData name="yaminitikkas56@gmail.com" userId="9ef0aeed542d4d3d" providerId="LiveId" clId="{7F34F5F5-5649-45C4-80E6-1F118A91CC78}" dt="2024-11-10T12:32:55.797" v="97" actId="700"/>
          <ac:spMkLst>
            <pc:docMk/>
            <pc:sldMk cId="3516198588" sldId="262"/>
            <ac:spMk id="5" creationId="{9BC0096A-F8E1-9D66-B7E6-41E7F8715294}"/>
          </ac:spMkLst>
        </pc:spChg>
        <pc:spChg chg="add del mod ord">
          <ac:chgData name="yaminitikkas56@gmail.com" userId="9ef0aeed542d4d3d" providerId="LiveId" clId="{7F34F5F5-5649-45C4-80E6-1F118A91CC78}" dt="2024-11-10T12:32:55.797" v="97" actId="700"/>
          <ac:spMkLst>
            <pc:docMk/>
            <pc:sldMk cId="3516198588" sldId="262"/>
            <ac:spMk id="6" creationId="{971A2267-50DF-9765-6141-F1FB3EAFB359}"/>
          </ac:spMkLst>
        </pc:spChg>
        <pc:spChg chg="add mod">
          <ac:chgData name="yaminitikkas56@gmail.com" userId="9ef0aeed542d4d3d" providerId="LiveId" clId="{7F34F5F5-5649-45C4-80E6-1F118A91CC78}" dt="2024-11-10T12:39:11.278" v="134" actId="1076"/>
          <ac:spMkLst>
            <pc:docMk/>
            <pc:sldMk cId="3516198588" sldId="262"/>
            <ac:spMk id="9" creationId="{12A03E72-9683-6F35-D0B1-56A800E19991}"/>
          </ac:spMkLst>
        </pc:spChg>
        <pc:graphicFrameChg chg="add del mod modGraphic">
          <ac:chgData name="yaminitikkas56@gmail.com" userId="9ef0aeed542d4d3d" providerId="LiveId" clId="{7F34F5F5-5649-45C4-80E6-1F118A91CC78}" dt="2024-11-10T12:36:43.415" v="119" actId="478"/>
          <ac:graphicFrameMkLst>
            <pc:docMk/>
            <pc:sldMk cId="3516198588" sldId="262"/>
            <ac:graphicFrameMk id="8" creationId="{F4D7F0F3-16AC-2BD6-DD94-936334ACA75E}"/>
          </ac:graphicFrameMkLst>
        </pc:graphicFrameChg>
        <pc:picChg chg="add mod ord">
          <ac:chgData name="yaminitikkas56@gmail.com" userId="9ef0aeed542d4d3d" providerId="LiveId" clId="{7F34F5F5-5649-45C4-80E6-1F118A91CC78}" dt="2024-11-10T12:38:46.665" v="132" actId="14100"/>
          <ac:picMkLst>
            <pc:docMk/>
            <pc:sldMk cId="3516198588" sldId="262"/>
            <ac:picMk id="4" creationId="{085623A6-4F7E-6E0A-BB9F-D91A31E567C0}"/>
          </ac:picMkLst>
        </pc:picChg>
        <pc:picChg chg="add mod">
          <ac:chgData name="yaminitikkas56@gmail.com" userId="9ef0aeed542d4d3d" providerId="LiveId" clId="{7F34F5F5-5649-45C4-80E6-1F118A91CC78}" dt="2024-11-10T12:38:54.429" v="133" actId="14100"/>
          <ac:picMkLst>
            <pc:docMk/>
            <pc:sldMk cId="3516198588" sldId="262"/>
            <ac:picMk id="7" creationId="{AF5B0252-C8CA-28FF-321F-A96D39A70DF8}"/>
          </ac:picMkLst>
        </pc:picChg>
        <pc:picChg chg="add">
          <ac:chgData name="yaminitikkas56@gmail.com" userId="9ef0aeed542d4d3d" providerId="LiveId" clId="{7F34F5F5-5649-45C4-80E6-1F118A91CC78}" dt="2024-11-10T12:32:13.034" v="87"/>
          <ac:picMkLst>
            <pc:docMk/>
            <pc:sldMk cId="3516198588" sldId="262"/>
            <ac:picMk id="1026" creationId="{01CDC7E9-B29F-364F-8D07-BEB21E0BFBC6}"/>
          </ac:picMkLst>
        </pc:picChg>
        <pc:picChg chg="add del mod">
          <ac:chgData name="yaminitikkas56@gmail.com" userId="9ef0aeed542d4d3d" providerId="LiveId" clId="{7F34F5F5-5649-45C4-80E6-1F118A91CC78}" dt="2024-11-10T12:32:48.492" v="94" actId="14100"/>
          <ac:picMkLst>
            <pc:docMk/>
            <pc:sldMk cId="3516198588" sldId="262"/>
            <ac:picMk id="1028" creationId="{BA515460-EF04-A307-0C7D-F22A5445FEC0}"/>
          </ac:picMkLst>
        </pc:picChg>
      </pc:sldChg>
      <pc:sldChg chg="addSp delSp modSp new mod">
        <pc:chgData name="yaminitikkas56@gmail.com" userId="9ef0aeed542d4d3d" providerId="LiveId" clId="{7F34F5F5-5649-45C4-80E6-1F118A91CC78}" dt="2024-11-10T12:57:55.338" v="185" actId="14100"/>
        <pc:sldMkLst>
          <pc:docMk/>
          <pc:sldMk cId="4229728051" sldId="263"/>
        </pc:sldMkLst>
        <pc:spChg chg="mod">
          <ac:chgData name="yaminitikkas56@gmail.com" userId="9ef0aeed542d4d3d" providerId="LiveId" clId="{7F34F5F5-5649-45C4-80E6-1F118A91CC78}" dt="2024-11-10T12:57:38.188" v="182" actId="27636"/>
          <ac:spMkLst>
            <pc:docMk/>
            <pc:sldMk cId="4229728051" sldId="263"/>
            <ac:spMk id="2" creationId="{216DED3E-EE8B-CEDB-06B5-F7A130FED235}"/>
          </ac:spMkLst>
        </pc:spChg>
        <pc:spChg chg="del">
          <ac:chgData name="yaminitikkas56@gmail.com" userId="9ef0aeed542d4d3d" providerId="LiveId" clId="{7F34F5F5-5649-45C4-80E6-1F118A91CC78}" dt="2024-11-10T12:39:56.983" v="136"/>
          <ac:spMkLst>
            <pc:docMk/>
            <pc:sldMk cId="4229728051" sldId="263"/>
            <ac:spMk id="3" creationId="{B14B3917-69F7-5A1B-BA49-033A6D3DED52}"/>
          </ac:spMkLst>
        </pc:spChg>
        <pc:spChg chg="add mod">
          <ac:chgData name="yaminitikkas56@gmail.com" userId="9ef0aeed542d4d3d" providerId="LiveId" clId="{7F34F5F5-5649-45C4-80E6-1F118A91CC78}" dt="2024-11-10T12:49:56.873" v="177" actId="1076"/>
          <ac:spMkLst>
            <pc:docMk/>
            <pc:sldMk cId="4229728051" sldId="263"/>
            <ac:spMk id="7" creationId="{8BF9A52C-B7A5-D5A3-713F-9ABA925DC86D}"/>
          </ac:spMkLst>
        </pc:spChg>
        <pc:spChg chg="add mod">
          <ac:chgData name="yaminitikkas56@gmail.com" userId="9ef0aeed542d4d3d" providerId="LiveId" clId="{7F34F5F5-5649-45C4-80E6-1F118A91CC78}" dt="2024-11-10T12:49:45.186" v="176" actId="1076"/>
          <ac:spMkLst>
            <pc:docMk/>
            <pc:sldMk cId="4229728051" sldId="263"/>
            <ac:spMk id="8" creationId="{2FD346CA-9BD5-2A11-33BF-66D2D6931C09}"/>
          </ac:spMkLst>
        </pc:spChg>
        <pc:spChg chg="add mod">
          <ac:chgData name="yaminitikkas56@gmail.com" userId="9ef0aeed542d4d3d" providerId="LiveId" clId="{7F34F5F5-5649-45C4-80E6-1F118A91CC78}" dt="2024-11-10T12:57:22.438" v="180" actId="255"/>
          <ac:spMkLst>
            <pc:docMk/>
            <pc:sldMk cId="4229728051" sldId="263"/>
            <ac:spMk id="9" creationId="{2004B617-D2E1-FE8F-004E-D75EC65E5C7E}"/>
          </ac:spMkLst>
        </pc:spChg>
        <pc:picChg chg="add mod">
          <ac:chgData name="yaminitikkas56@gmail.com" userId="9ef0aeed542d4d3d" providerId="LiveId" clId="{7F34F5F5-5649-45C4-80E6-1F118A91CC78}" dt="2024-11-10T12:57:55.338" v="185" actId="14100"/>
          <ac:picMkLst>
            <pc:docMk/>
            <pc:sldMk cId="4229728051" sldId="263"/>
            <ac:picMk id="4" creationId="{59A4C879-0ABF-B248-A000-29BE948436D0}"/>
          </ac:picMkLst>
        </pc:picChg>
        <pc:picChg chg="add mod">
          <ac:chgData name="yaminitikkas56@gmail.com" userId="9ef0aeed542d4d3d" providerId="LiveId" clId="{7F34F5F5-5649-45C4-80E6-1F118A91CC78}" dt="2024-11-10T12:57:51.321" v="184" actId="14100"/>
          <ac:picMkLst>
            <pc:docMk/>
            <pc:sldMk cId="4229728051" sldId="263"/>
            <ac:picMk id="5" creationId="{BF126EBD-F238-DD93-7A7C-02DFD99D194D}"/>
          </ac:picMkLst>
        </pc:picChg>
        <pc:picChg chg="add mod">
          <ac:chgData name="yaminitikkas56@gmail.com" userId="9ef0aeed542d4d3d" providerId="LiveId" clId="{7F34F5F5-5649-45C4-80E6-1F118A91CC78}" dt="2024-11-10T12:57:46.909" v="183" actId="14100"/>
          <ac:picMkLst>
            <pc:docMk/>
            <pc:sldMk cId="4229728051" sldId="263"/>
            <ac:picMk id="6" creationId="{0C22532D-D567-EAA7-CA82-65276DF4F70E}"/>
          </ac:picMkLst>
        </pc:picChg>
      </pc:sldChg>
      <pc:sldChg chg="addSp delSp modSp new mod">
        <pc:chgData name="yaminitikkas56@gmail.com" userId="9ef0aeed542d4d3d" providerId="LiveId" clId="{7F34F5F5-5649-45C4-80E6-1F118A91CC78}" dt="2024-11-10T13:07:49.392" v="237" actId="14100"/>
        <pc:sldMkLst>
          <pc:docMk/>
          <pc:sldMk cId="3226678488" sldId="264"/>
        </pc:sldMkLst>
        <pc:spChg chg="del mod">
          <ac:chgData name="yaminitikkas56@gmail.com" userId="9ef0aeed542d4d3d" providerId="LiveId" clId="{7F34F5F5-5649-45C4-80E6-1F118A91CC78}" dt="2024-11-10T13:04:24.165" v="204" actId="21"/>
          <ac:spMkLst>
            <pc:docMk/>
            <pc:sldMk cId="3226678488" sldId="264"/>
            <ac:spMk id="2" creationId="{D16A79E2-C837-4498-F626-A70B65D26B6C}"/>
          </ac:spMkLst>
        </pc:spChg>
        <pc:spChg chg="del">
          <ac:chgData name="yaminitikkas56@gmail.com" userId="9ef0aeed542d4d3d" providerId="LiveId" clId="{7F34F5F5-5649-45C4-80E6-1F118A91CC78}" dt="2024-11-10T13:00:19.940" v="186"/>
          <ac:spMkLst>
            <pc:docMk/>
            <pc:sldMk cId="3226678488" sldId="264"/>
            <ac:spMk id="3" creationId="{676F77DF-E6E7-6955-57A6-EE1D482B32BB}"/>
          </ac:spMkLst>
        </pc:spChg>
        <pc:spChg chg="add del mod">
          <ac:chgData name="yaminitikkas56@gmail.com" userId="9ef0aeed542d4d3d" providerId="LiveId" clId="{7F34F5F5-5649-45C4-80E6-1F118A91CC78}" dt="2024-11-10T13:01:32.584" v="202"/>
          <ac:spMkLst>
            <pc:docMk/>
            <pc:sldMk cId="3226678488" sldId="264"/>
            <ac:spMk id="5" creationId="{3089BCA1-FAE4-AE96-99D9-4B2818E2E3CC}"/>
          </ac:spMkLst>
        </pc:spChg>
        <pc:spChg chg="add del mod">
          <ac:chgData name="yaminitikkas56@gmail.com" userId="9ef0aeed542d4d3d" providerId="LiveId" clId="{7F34F5F5-5649-45C4-80E6-1F118A91CC78}" dt="2024-11-10T13:04:24.181" v="206"/>
          <ac:spMkLst>
            <pc:docMk/>
            <pc:sldMk cId="3226678488" sldId="264"/>
            <ac:spMk id="7" creationId="{E079473C-85B4-D56D-40B1-C5BF5913256E}"/>
          </ac:spMkLst>
        </pc:spChg>
        <pc:spChg chg="add del mod">
          <ac:chgData name="yaminitikkas56@gmail.com" userId="9ef0aeed542d4d3d" providerId="LiveId" clId="{7F34F5F5-5649-45C4-80E6-1F118A91CC78}" dt="2024-11-10T13:06:38.953" v="222"/>
          <ac:spMkLst>
            <pc:docMk/>
            <pc:sldMk cId="3226678488" sldId="264"/>
            <ac:spMk id="8" creationId="{318AC7F7-9DEE-D896-04BA-946061DE048B}"/>
          </ac:spMkLst>
        </pc:spChg>
        <pc:spChg chg="add mod">
          <ac:chgData name="yaminitikkas56@gmail.com" userId="9ef0aeed542d4d3d" providerId="LiveId" clId="{7F34F5F5-5649-45C4-80E6-1F118A91CC78}" dt="2024-11-10T13:04:37.965" v="208"/>
          <ac:spMkLst>
            <pc:docMk/>
            <pc:sldMk cId="3226678488" sldId="264"/>
            <ac:spMk id="9" creationId="{D16A79E2-C837-4498-F626-A70B65D26B6C}"/>
          </ac:spMkLst>
        </pc:spChg>
        <pc:spChg chg="add del mod">
          <ac:chgData name="yaminitikkas56@gmail.com" userId="9ef0aeed542d4d3d" providerId="LiveId" clId="{7F34F5F5-5649-45C4-80E6-1F118A91CC78}" dt="2024-11-10T13:05:14.406" v="216"/>
          <ac:spMkLst>
            <pc:docMk/>
            <pc:sldMk cId="3226678488" sldId="264"/>
            <ac:spMk id="10" creationId="{AB6E8EF7-4F14-2EF9-12CA-39788B612D84}"/>
          </ac:spMkLst>
        </pc:spChg>
        <pc:spChg chg="add mod">
          <ac:chgData name="yaminitikkas56@gmail.com" userId="9ef0aeed542d4d3d" providerId="LiveId" clId="{7F34F5F5-5649-45C4-80E6-1F118A91CC78}" dt="2024-11-10T13:07:42.580" v="236" actId="1076"/>
          <ac:spMkLst>
            <pc:docMk/>
            <pc:sldMk cId="3226678488" sldId="264"/>
            <ac:spMk id="11" creationId="{203BA98D-F5E7-7629-BF6B-34937D3C3ECE}"/>
          </ac:spMkLst>
        </pc:spChg>
        <pc:picChg chg="add mod">
          <ac:chgData name="yaminitikkas56@gmail.com" userId="9ef0aeed542d4d3d" providerId="LiveId" clId="{7F34F5F5-5649-45C4-80E6-1F118A91CC78}" dt="2024-11-10T13:05:55.282" v="218" actId="1076"/>
          <ac:picMkLst>
            <pc:docMk/>
            <pc:sldMk cId="3226678488" sldId="264"/>
            <ac:picMk id="4" creationId="{0CA1E1FF-18E3-FC7F-D473-CA2F8A3720DE}"/>
          </ac:picMkLst>
        </pc:picChg>
        <pc:picChg chg="add mod">
          <ac:chgData name="yaminitikkas56@gmail.com" userId="9ef0aeed542d4d3d" providerId="LiveId" clId="{7F34F5F5-5649-45C4-80E6-1F118A91CC78}" dt="2024-11-10T13:07:49.392" v="237" actId="14100"/>
          <ac:picMkLst>
            <pc:docMk/>
            <pc:sldMk cId="3226678488" sldId="264"/>
            <ac:picMk id="6" creationId="{09AE4873-20FD-C997-4FF4-BF78BC3A1977}"/>
          </ac:picMkLst>
        </pc:picChg>
      </pc:sldChg>
      <pc:sldChg chg="modSp new mod">
        <pc:chgData name="yaminitikkas56@gmail.com" userId="9ef0aeed542d4d3d" providerId="LiveId" clId="{7F34F5F5-5649-45C4-80E6-1F118A91CC78}" dt="2024-11-10T13:40:13.284" v="309" actId="255"/>
        <pc:sldMkLst>
          <pc:docMk/>
          <pc:sldMk cId="1678537353" sldId="265"/>
        </pc:sldMkLst>
        <pc:spChg chg="mod">
          <ac:chgData name="yaminitikkas56@gmail.com" userId="9ef0aeed542d4d3d" providerId="LiveId" clId="{7F34F5F5-5649-45C4-80E6-1F118A91CC78}" dt="2024-11-10T13:40:13.284" v="309" actId="255"/>
          <ac:spMkLst>
            <pc:docMk/>
            <pc:sldMk cId="1678537353" sldId="265"/>
            <ac:spMk id="2" creationId="{D58C6645-1A68-23E0-F6D5-FA2332EE4E98}"/>
          </ac:spMkLst>
        </pc:spChg>
        <pc:spChg chg="mod">
          <ac:chgData name="yaminitikkas56@gmail.com" userId="9ef0aeed542d4d3d" providerId="LiveId" clId="{7F34F5F5-5649-45C4-80E6-1F118A91CC78}" dt="2024-11-10T13:37:15.980" v="254" actId="14100"/>
          <ac:spMkLst>
            <pc:docMk/>
            <pc:sldMk cId="1678537353" sldId="265"/>
            <ac:spMk id="3" creationId="{FB8D5229-D6ED-D8A4-7A7E-122B0CF48E39}"/>
          </ac:spMkLst>
        </pc:spChg>
      </pc:sldChg>
      <pc:sldChg chg="addSp delSp modSp new mod">
        <pc:chgData name="yaminitikkas56@gmail.com" userId="9ef0aeed542d4d3d" providerId="LiveId" clId="{7F34F5F5-5649-45C4-80E6-1F118A91CC78}" dt="2024-11-10T13:44:04.809" v="326" actId="207"/>
        <pc:sldMkLst>
          <pc:docMk/>
          <pc:sldMk cId="83261556" sldId="266"/>
        </pc:sldMkLst>
        <pc:spChg chg="del">
          <ac:chgData name="yaminitikkas56@gmail.com" userId="9ef0aeed542d4d3d" providerId="LiveId" clId="{7F34F5F5-5649-45C4-80E6-1F118A91CC78}" dt="2024-11-10T13:42:38.636" v="315"/>
          <ac:spMkLst>
            <pc:docMk/>
            <pc:sldMk cId="83261556" sldId="266"/>
            <ac:spMk id="2" creationId="{DDA4C94E-B8D3-2AF9-027C-F563D1C34453}"/>
          </ac:spMkLst>
        </pc:spChg>
        <pc:spChg chg="del">
          <ac:chgData name="yaminitikkas56@gmail.com" userId="9ef0aeed542d4d3d" providerId="LiveId" clId="{7F34F5F5-5649-45C4-80E6-1F118A91CC78}" dt="2024-11-10T13:41:49.359" v="311"/>
          <ac:spMkLst>
            <pc:docMk/>
            <pc:sldMk cId="83261556" sldId="266"/>
            <ac:spMk id="3" creationId="{318696C2-4F16-B817-3598-01B8612D3CA1}"/>
          </ac:spMkLst>
        </pc:spChg>
        <pc:spChg chg="add mod">
          <ac:chgData name="yaminitikkas56@gmail.com" userId="9ef0aeed542d4d3d" providerId="LiveId" clId="{7F34F5F5-5649-45C4-80E6-1F118A91CC78}" dt="2024-11-10T13:43:07.609" v="321" actId="14100"/>
          <ac:spMkLst>
            <pc:docMk/>
            <pc:sldMk cId="83261556" sldId="266"/>
            <ac:spMk id="4" creationId="{134003D8-8298-A729-0106-254279CED9AC}"/>
          </ac:spMkLst>
        </pc:spChg>
        <pc:spChg chg="add">
          <ac:chgData name="yaminitikkas56@gmail.com" userId="9ef0aeed542d4d3d" providerId="LiveId" clId="{7F34F5F5-5649-45C4-80E6-1F118A91CC78}" dt="2024-11-10T13:42:41.684" v="316"/>
          <ac:spMkLst>
            <pc:docMk/>
            <pc:sldMk cId="83261556" sldId="266"/>
            <ac:spMk id="5" creationId="{9C08F5E9-CCFB-6CD8-A256-573045C32905}"/>
          </ac:spMkLst>
        </pc:spChg>
        <pc:spChg chg="add mod">
          <ac:chgData name="yaminitikkas56@gmail.com" userId="9ef0aeed542d4d3d" providerId="LiveId" clId="{7F34F5F5-5649-45C4-80E6-1F118A91CC78}" dt="2024-11-10T13:44:04.809" v="326" actId="207"/>
          <ac:spMkLst>
            <pc:docMk/>
            <pc:sldMk cId="83261556" sldId="266"/>
            <ac:spMk id="6" creationId="{F17BD901-FE26-B7EB-FD60-ED0E20BE2BDB}"/>
          </ac:spMkLst>
        </pc:spChg>
        <pc:picChg chg="add mod">
          <ac:chgData name="yaminitikkas56@gmail.com" userId="9ef0aeed542d4d3d" providerId="LiveId" clId="{7F34F5F5-5649-45C4-80E6-1F118A91CC78}" dt="2024-11-10T13:43:44.940" v="323" actId="1076"/>
          <ac:picMkLst>
            <pc:docMk/>
            <pc:sldMk cId="83261556" sldId="266"/>
            <ac:picMk id="3074" creationId="{622C1A13-5379-F0A4-C71B-359029B8B472}"/>
          </ac:picMkLst>
        </pc:picChg>
      </pc:sldChg>
      <pc:sldChg chg="addSp delSp modSp new mod">
        <pc:chgData name="yaminitikkas56@gmail.com" userId="9ef0aeed542d4d3d" providerId="LiveId" clId="{7F34F5F5-5649-45C4-80E6-1F118A91CC78}" dt="2024-11-10T13:49:54.774" v="383" actId="1076"/>
        <pc:sldMkLst>
          <pc:docMk/>
          <pc:sldMk cId="3687585836" sldId="267"/>
        </pc:sldMkLst>
        <pc:spChg chg="mod">
          <ac:chgData name="yaminitikkas56@gmail.com" userId="9ef0aeed542d4d3d" providerId="LiveId" clId="{7F34F5F5-5649-45C4-80E6-1F118A91CC78}" dt="2024-11-10T13:49:54.774" v="383" actId="1076"/>
          <ac:spMkLst>
            <pc:docMk/>
            <pc:sldMk cId="3687585836" sldId="267"/>
            <ac:spMk id="2" creationId="{FC7DC5E6-7794-148F-6417-8FCAC51EA428}"/>
          </ac:spMkLst>
        </pc:spChg>
        <pc:spChg chg="del">
          <ac:chgData name="yaminitikkas56@gmail.com" userId="9ef0aeed542d4d3d" providerId="LiveId" clId="{7F34F5F5-5649-45C4-80E6-1F118A91CC78}" dt="2024-11-10T13:47:04.868" v="328"/>
          <ac:spMkLst>
            <pc:docMk/>
            <pc:sldMk cId="3687585836" sldId="267"/>
            <ac:spMk id="3" creationId="{7C725A7E-8333-679E-D811-E8490ADC5357}"/>
          </ac:spMkLst>
        </pc:spChg>
        <pc:spChg chg="add mod">
          <ac:chgData name="yaminitikkas56@gmail.com" userId="9ef0aeed542d4d3d" providerId="LiveId" clId="{7F34F5F5-5649-45C4-80E6-1F118A91CC78}" dt="2024-11-10T13:49:40.380" v="381" actId="20577"/>
          <ac:spMkLst>
            <pc:docMk/>
            <pc:sldMk cId="3687585836" sldId="267"/>
            <ac:spMk id="5" creationId="{868CAAB1-3A08-1A36-8163-00B296C7F1D2}"/>
          </ac:spMkLst>
        </pc:spChg>
        <pc:picChg chg="add mod">
          <ac:chgData name="yaminitikkas56@gmail.com" userId="9ef0aeed542d4d3d" providerId="LiveId" clId="{7F34F5F5-5649-45C4-80E6-1F118A91CC78}" dt="2024-11-10T13:49:47.087" v="382" actId="1076"/>
          <ac:picMkLst>
            <pc:docMk/>
            <pc:sldMk cId="3687585836" sldId="267"/>
            <ac:picMk id="4" creationId="{1AFB8A26-10D6-42B0-6446-ED90923C2504}"/>
          </ac:picMkLst>
        </pc:picChg>
      </pc:sldChg>
      <pc:sldChg chg="addSp delSp modSp new mod">
        <pc:chgData name="yaminitikkas56@gmail.com" userId="9ef0aeed542d4d3d" providerId="LiveId" clId="{7F34F5F5-5649-45C4-80E6-1F118A91CC78}" dt="2024-11-10T14:04:52.989" v="440" actId="255"/>
        <pc:sldMkLst>
          <pc:docMk/>
          <pc:sldMk cId="2385003812" sldId="268"/>
        </pc:sldMkLst>
        <pc:spChg chg="mod">
          <ac:chgData name="yaminitikkas56@gmail.com" userId="9ef0aeed542d4d3d" providerId="LiveId" clId="{7F34F5F5-5649-45C4-80E6-1F118A91CC78}" dt="2024-11-10T14:04:52.989" v="440" actId="255"/>
          <ac:spMkLst>
            <pc:docMk/>
            <pc:sldMk cId="2385003812" sldId="268"/>
            <ac:spMk id="2" creationId="{4FFED870-4E13-4B22-C2EA-942509F66CB2}"/>
          </ac:spMkLst>
        </pc:spChg>
        <pc:spChg chg="del">
          <ac:chgData name="yaminitikkas56@gmail.com" userId="9ef0aeed542d4d3d" providerId="LiveId" clId="{7F34F5F5-5649-45C4-80E6-1F118A91CC78}" dt="2024-11-10T13:56:33.018" v="385"/>
          <ac:spMkLst>
            <pc:docMk/>
            <pc:sldMk cId="2385003812" sldId="268"/>
            <ac:spMk id="3" creationId="{627894B1-D4E7-E3D9-8D45-BE196F034107}"/>
          </ac:spMkLst>
        </pc:spChg>
        <pc:spChg chg="add del mod">
          <ac:chgData name="yaminitikkas56@gmail.com" userId="9ef0aeed542d4d3d" providerId="LiveId" clId="{7F34F5F5-5649-45C4-80E6-1F118A91CC78}" dt="2024-11-10T14:01:14.249" v="409" actId="47"/>
          <ac:spMkLst>
            <pc:docMk/>
            <pc:sldMk cId="2385003812" sldId="268"/>
            <ac:spMk id="6" creationId="{050E2238-B812-CA3A-8B62-1C8FDA537F57}"/>
          </ac:spMkLst>
        </pc:spChg>
        <pc:spChg chg="add mod">
          <ac:chgData name="yaminitikkas56@gmail.com" userId="9ef0aeed542d4d3d" providerId="LiveId" clId="{7F34F5F5-5649-45C4-80E6-1F118A91CC78}" dt="2024-11-10T14:04:22.697" v="438" actId="14100"/>
          <ac:spMkLst>
            <pc:docMk/>
            <pc:sldMk cId="2385003812" sldId="268"/>
            <ac:spMk id="9" creationId="{CF7783C7-B2EC-A7B3-591F-B8BD75FB91F7}"/>
          </ac:spMkLst>
        </pc:spChg>
        <pc:picChg chg="add mod">
          <ac:chgData name="yaminitikkas56@gmail.com" userId="9ef0aeed542d4d3d" providerId="LiveId" clId="{7F34F5F5-5649-45C4-80E6-1F118A91CC78}" dt="2024-11-10T14:02:25.404" v="424" actId="14100"/>
          <ac:picMkLst>
            <pc:docMk/>
            <pc:sldMk cId="2385003812" sldId="268"/>
            <ac:picMk id="4" creationId="{3D2AB0DE-A954-C828-A77D-D2BA13B2B643}"/>
          </ac:picMkLst>
        </pc:picChg>
        <pc:picChg chg="add del mod">
          <ac:chgData name="yaminitikkas56@gmail.com" userId="9ef0aeed542d4d3d" providerId="LiveId" clId="{7F34F5F5-5649-45C4-80E6-1F118A91CC78}" dt="2024-11-10T14:02:32.791" v="426" actId="14100"/>
          <ac:picMkLst>
            <pc:docMk/>
            <pc:sldMk cId="2385003812" sldId="268"/>
            <ac:picMk id="5" creationId="{639308A9-EC6C-9D82-71B2-182D8B180B35}"/>
          </ac:picMkLst>
        </pc:picChg>
        <pc:picChg chg="add mod">
          <ac:chgData name="yaminitikkas56@gmail.com" userId="9ef0aeed542d4d3d" providerId="LiveId" clId="{7F34F5F5-5649-45C4-80E6-1F118A91CC78}" dt="2024-11-10T14:01:12.871" v="408" actId="14100"/>
          <ac:picMkLst>
            <pc:docMk/>
            <pc:sldMk cId="2385003812" sldId="268"/>
            <ac:picMk id="7" creationId="{4E9E4661-525C-6C82-3FD6-0418774A8EAD}"/>
          </ac:picMkLst>
        </pc:picChg>
        <pc:picChg chg="add mod">
          <ac:chgData name="yaminitikkas56@gmail.com" userId="9ef0aeed542d4d3d" providerId="LiveId" clId="{7F34F5F5-5649-45C4-80E6-1F118A91CC78}" dt="2024-11-10T14:02:37.124" v="427" actId="14100"/>
          <ac:picMkLst>
            <pc:docMk/>
            <pc:sldMk cId="2385003812" sldId="268"/>
            <ac:picMk id="8" creationId="{F171AE42-389B-8A12-8CD0-A18A3AD3FC6A}"/>
          </ac:picMkLst>
        </pc:picChg>
      </pc:sldChg>
      <pc:sldChg chg="addSp delSp modSp new mod">
        <pc:chgData name="yaminitikkas56@gmail.com" userId="9ef0aeed542d4d3d" providerId="LiveId" clId="{7F34F5F5-5649-45C4-80E6-1F118A91CC78}" dt="2024-11-10T14:13:19.389" v="474" actId="207"/>
        <pc:sldMkLst>
          <pc:docMk/>
          <pc:sldMk cId="1740025579" sldId="269"/>
        </pc:sldMkLst>
        <pc:spChg chg="mod">
          <ac:chgData name="yaminitikkas56@gmail.com" userId="9ef0aeed542d4d3d" providerId="LiveId" clId="{7F34F5F5-5649-45C4-80E6-1F118A91CC78}" dt="2024-11-10T14:12:04.614" v="470" actId="20577"/>
          <ac:spMkLst>
            <pc:docMk/>
            <pc:sldMk cId="1740025579" sldId="269"/>
            <ac:spMk id="2" creationId="{C983A4C3-C3E2-8B24-271F-6D1F6F09BB41}"/>
          </ac:spMkLst>
        </pc:spChg>
        <pc:spChg chg="del">
          <ac:chgData name="yaminitikkas56@gmail.com" userId="9ef0aeed542d4d3d" providerId="LiveId" clId="{7F34F5F5-5649-45C4-80E6-1F118A91CC78}" dt="2024-11-10T14:06:03.543" v="442"/>
          <ac:spMkLst>
            <pc:docMk/>
            <pc:sldMk cId="1740025579" sldId="269"/>
            <ac:spMk id="3" creationId="{709ACFB7-E5DC-2679-BDCB-1AA55F00EBA4}"/>
          </ac:spMkLst>
        </pc:spChg>
        <pc:spChg chg="add mod">
          <ac:chgData name="yaminitikkas56@gmail.com" userId="9ef0aeed542d4d3d" providerId="LiveId" clId="{7F34F5F5-5649-45C4-80E6-1F118A91CC78}" dt="2024-11-10T14:13:19.389" v="474" actId="207"/>
          <ac:spMkLst>
            <pc:docMk/>
            <pc:sldMk cId="1740025579" sldId="269"/>
            <ac:spMk id="6" creationId="{1BC07B39-F1C9-0426-7C69-02B8EB1C28F8}"/>
          </ac:spMkLst>
        </pc:spChg>
        <pc:picChg chg="add mod">
          <ac:chgData name="yaminitikkas56@gmail.com" userId="9ef0aeed542d4d3d" providerId="LiveId" clId="{7F34F5F5-5649-45C4-80E6-1F118A91CC78}" dt="2024-11-10T14:06:50.660" v="452" actId="1076"/>
          <ac:picMkLst>
            <pc:docMk/>
            <pc:sldMk cId="1740025579" sldId="269"/>
            <ac:picMk id="4" creationId="{CE35F61D-DB7F-B29C-27BE-3367D2EBC464}"/>
          </ac:picMkLst>
        </pc:picChg>
        <pc:picChg chg="add mod">
          <ac:chgData name="yaminitikkas56@gmail.com" userId="9ef0aeed542d4d3d" providerId="LiveId" clId="{7F34F5F5-5649-45C4-80E6-1F118A91CC78}" dt="2024-11-10T14:06:46.721" v="451" actId="14100"/>
          <ac:picMkLst>
            <pc:docMk/>
            <pc:sldMk cId="1740025579" sldId="269"/>
            <ac:picMk id="5" creationId="{FD81CC61-20EC-2371-7DF3-D90D845FBBE6}"/>
          </ac:picMkLst>
        </pc:picChg>
      </pc:sldChg>
      <pc:sldChg chg="addSp delSp modSp new mod">
        <pc:chgData name="yaminitikkas56@gmail.com" userId="9ef0aeed542d4d3d" providerId="LiveId" clId="{7F34F5F5-5649-45C4-80E6-1F118A91CC78}" dt="2024-11-10T16:23:21.960" v="487" actId="1076"/>
        <pc:sldMkLst>
          <pc:docMk/>
          <pc:sldMk cId="2394303610" sldId="270"/>
        </pc:sldMkLst>
        <pc:spChg chg="mod">
          <ac:chgData name="yaminitikkas56@gmail.com" userId="9ef0aeed542d4d3d" providerId="LiveId" clId="{7F34F5F5-5649-45C4-80E6-1F118A91CC78}" dt="2024-11-10T16:23:09.562" v="483" actId="1076"/>
          <ac:spMkLst>
            <pc:docMk/>
            <pc:sldMk cId="2394303610" sldId="270"/>
            <ac:spMk id="2" creationId="{2B476223-CACC-F539-6E51-BF36FE9D422A}"/>
          </ac:spMkLst>
        </pc:spChg>
        <pc:spChg chg="del">
          <ac:chgData name="yaminitikkas56@gmail.com" userId="9ef0aeed542d4d3d" providerId="LiveId" clId="{7F34F5F5-5649-45C4-80E6-1F118A91CC78}" dt="2024-11-10T16:22:00.324" v="476"/>
          <ac:spMkLst>
            <pc:docMk/>
            <pc:sldMk cId="2394303610" sldId="270"/>
            <ac:spMk id="3" creationId="{C4384CC9-83C7-B0E7-DC94-576C0B6C51A7}"/>
          </ac:spMkLst>
        </pc:spChg>
        <pc:picChg chg="add mod">
          <ac:chgData name="yaminitikkas56@gmail.com" userId="9ef0aeed542d4d3d" providerId="LiveId" clId="{7F34F5F5-5649-45C4-80E6-1F118A91CC78}" dt="2024-11-10T16:23:21.960" v="487" actId="1076"/>
          <ac:picMkLst>
            <pc:docMk/>
            <pc:sldMk cId="2394303610" sldId="270"/>
            <ac:picMk id="4" creationId="{9CF07E3C-0692-F8C6-9D38-A2DD59FA6C9B}"/>
          </ac:picMkLst>
        </pc:picChg>
      </pc:sldChg>
      <pc:sldChg chg="addSp delSp modSp new mod">
        <pc:chgData name="yaminitikkas56@gmail.com" userId="9ef0aeed542d4d3d" providerId="LiveId" clId="{7F34F5F5-5649-45C4-80E6-1F118A91CC78}" dt="2024-11-10T16:28:04.912" v="501" actId="20577"/>
        <pc:sldMkLst>
          <pc:docMk/>
          <pc:sldMk cId="3376305081" sldId="271"/>
        </pc:sldMkLst>
        <pc:spChg chg="mod">
          <ac:chgData name="yaminitikkas56@gmail.com" userId="9ef0aeed542d4d3d" providerId="LiveId" clId="{7F34F5F5-5649-45C4-80E6-1F118A91CC78}" dt="2024-11-10T16:28:04.912" v="501" actId="20577"/>
          <ac:spMkLst>
            <pc:docMk/>
            <pc:sldMk cId="3376305081" sldId="271"/>
            <ac:spMk id="2" creationId="{C696366F-FAC4-A534-B68D-531E987F9A90}"/>
          </ac:spMkLst>
        </pc:spChg>
        <pc:spChg chg="del">
          <ac:chgData name="yaminitikkas56@gmail.com" userId="9ef0aeed542d4d3d" providerId="LiveId" clId="{7F34F5F5-5649-45C4-80E6-1F118A91CC78}" dt="2024-11-10T16:25:46.722" v="489"/>
          <ac:spMkLst>
            <pc:docMk/>
            <pc:sldMk cId="3376305081" sldId="271"/>
            <ac:spMk id="3" creationId="{3A9EBF65-1FD6-B385-8296-9AF413218724}"/>
          </ac:spMkLst>
        </pc:spChg>
        <pc:picChg chg="add mod">
          <ac:chgData name="yaminitikkas56@gmail.com" userId="9ef0aeed542d4d3d" providerId="LiveId" clId="{7F34F5F5-5649-45C4-80E6-1F118A91CC78}" dt="2024-11-10T16:25:56.753" v="492" actId="14100"/>
          <ac:picMkLst>
            <pc:docMk/>
            <pc:sldMk cId="3376305081" sldId="271"/>
            <ac:picMk id="4" creationId="{9CCAD0EE-7608-2C4D-40E7-356123A10B15}"/>
          </ac:picMkLst>
        </pc:picChg>
      </pc:sldChg>
      <pc:sldChg chg="addSp delSp modSp new mod">
        <pc:chgData name="yaminitikkas56@gmail.com" userId="9ef0aeed542d4d3d" providerId="LiveId" clId="{7F34F5F5-5649-45C4-80E6-1F118A91CC78}" dt="2024-11-10T16:34:48.999" v="566" actId="1076"/>
        <pc:sldMkLst>
          <pc:docMk/>
          <pc:sldMk cId="1965455259" sldId="272"/>
        </pc:sldMkLst>
        <pc:spChg chg="mod">
          <ac:chgData name="yaminitikkas56@gmail.com" userId="9ef0aeed542d4d3d" providerId="LiveId" clId="{7F34F5F5-5649-45C4-80E6-1F118A91CC78}" dt="2024-11-10T16:34:01.718" v="561" actId="1076"/>
          <ac:spMkLst>
            <pc:docMk/>
            <pc:sldMk cId="1965455259" sldId="272"/>
            <ac:spMk id="2" creationId="{896AD133-A2BF-17C7-C3FA-0DF8772B0880}"/>
          </ac:spMkLst>
        </pc:spChg>
        <pc:spChg chg="del">
          <ac:chgData name="yaminitikkas56@gmail.com" userId="9ef0aeed542d4d3d" providerId="LiveId" clId="{7F34F5F5-5649-45C4-80E6-1F118A91CC78}" dt="2024-11-10T16:28:34.540" v="503"/>
          <ac:spMkLst>
            <pc:docMk/>
            <pc:sldMk cId="1965455259" sldId="272"/>
            <ac:spMk id="3" creationId="{D76A9803-F831-AFB5-D2B2-862831D25273}"/>
          </ac:spMkLst>
        </pc:spChg>
        <pc:spChg chg="add mod">
          <ac:chgData name="yaminitikkas56@gmail.com" userId="9ef0aeed542d4d3d" providerId="LiveId" clId="{7F34F5F5-5649-45C4-80E6-1F118A91CC78}" dt="2024-11-10T16:34:48.999" v="566" actId="1076"/>
          <ac:spMkLst>
            <pc:docMk/>
            <pc:sldMk cId="1965455259" sldId="272"/>
            <ac:spMk id="7" creationId="{356AC368-C903-92B1-D9B4-72F7E66CB482}"/>
          </ac:spMkLst>
        </pc:spChg>
        <pc:picChg chg="add mod">
          <ac:chgData name="yaminitikkas56@gmail.com" userId="9ef0aeed542d4d3d" providerId="LiveId" clId="{7F34F5F5-5649-45C4-80E6-1F118A91CC78}" dt="2024-11-10T16:33:29.531" v="559" actId="14100"/>
          <ac:picMkLst>
            <pc:docMk/>
            <pc:sldMk cId="1965455259" sldId="272"/>
            <ac:picMk id="4" creationId="{4D64D6E3-42C9-1762-0CEF-570664AD038F}"/>
          </ac:picMkLst>
        </pc:picChg>
        <pc:picChg chg="add mod">
          <ac:chgData name="yaminitikkas56@gmail.com" userId="9ef0aeed542d4d3d" providerId="LiveId" clId="{7F34F5F5-5649-45C4-80E6-1F118A91CC78}" dt="2024-11-10T16:33:24.664" v="558" actId="14100"/>
          <ac:picMkLst>
            <pc:docMk/>
            <pc:sldMk cId="1965455259" sldId="272"/>
            <ac:picMk id="5" creationId="{479A67B9-CB74-8B48-6766-31B93EC7FE18}"/>
          </ac:picMkLst>
        </pc:picChg>
      </pc:sldChg>
      <pc:sldChg chg="delSp modSp new mod">
        <pc:chgData name="yaminitikkas56@gmail.com" userId="9ef0aeed542d4d3d" providerId="LiveId" clId="{7F34F5F5-5649-45C4-80E6-1F118A91CC78}" dt="2024-11-10T16:31:04.708" v="534" actId="27636"/>
        <pc:sldMkLst>
          <pc:docMk/>
          <pc:sldMk cId="4045655923" sldId="273"/>
        </pc:sldMkLst>
        <pc:spChg chg="del">
          <ac:chgData name="yaminitikkas56@gmail.com" userId="9ef0aeed542d4d3d" providerId="LiveId" clId="{7F34F5F5-5649-45C4-80E6-1F118A91CC78}" dt="2024-11-10T16:29:19.072" v="511" actId="21"/>
          <ac:spMkLst>
            <pc:docMk/>
            <pc:sldMk cId="4045655923" sldId="273"/>
            <ac:spMk id="2" creationId="{7A83CEAC-4F3D-55A3-0CA8-3F301086E3F6}"/>
          </ac:spMkLst>
        </pc:spChg>
        <pc:spChg chg="mod">
          <ac:chgData name="yaminitikkas56@gmail.com" userId="9ef0aeed542d4d3d" providerId="LiveId" clId="{7F34F5F5-5649-45C4-80E6-1F118A91CC78}" dt="2024-11-10T16:31:04.708" v="534" actId="27636"/>
          <ac:spMkLst>
            <pc:docMk/>
            <pc:sldMk cId="4045655923" sldId="273"/>
            <ac:spMk id="3" creationId="{806F499B-30DB-429C-3E5C-1F3A0D8B35A0}"/>
          </ac:spMkLst>
        </pc:spChg>
      </pc:sldChg>
      <pc:sldChg chg="delSp modSp new mod">
        <pc:chgData name="yaminitikkas56@gmail.com" userId="9ef0aeed542d4d3d" providerId="LiveId" clId="{7F34F5F5-5649-45C4-80E6-1F118A91CC78}" dt="2024-11-10T16:36:17.717" v="570" actId="1076"/>
        <pc:sldMkLst>
          <pc:docMk/>
          <pc:sldMk cId="3765406207" sldId="274"/>
        </pc:sldMkLst>
        <pc:spChg chg="del">
          <ac:chgData name="yaminitikkas56@gmail.com" userId="9ef0aeed542d4d3d" providerId="LiveId" clId="{7F34F5F5-5649-45C4-80E6-1F118A91CC78}" dt="2024-11-10T16:31:14.137" v="536" actId="21"/>
          <ac:spMkLst>
            <pc:docMk/>
            <pc:sldMk cId="3765406207" sldId="274"/>
            <ac:spMk id="2" creationId="{602B810F-DD9F-1F16-64E7-BBDF940066D2}"/>
          </ac:spMkLst>
        </pc:spChg>
        <pc:spChg chg="mod">
          <ac:chgData name="yaminitikkas56@gmail.com" userId="9ef0aeed542d4d3d" providerId="LiveId" clId="{7F34F5F5-5649-45C4-80E6-1F118A91CC78}" dt="2024-11-10T16:36:17.717" v="570" actId="1076"/>
          <ac:spMkLst>
            <pc:docMk/>
            <pc:sldMk cId="3765406207" sldId="274"/>
            <ac:spMk id="3" creationId="{654A0524-BBF9-8B17-CA5B-5BE53F55D19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0670-BA74-AF94-EACE-FC0F999472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E602C5-DC14-6791-7E89-631FDE163A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1A20CB-1059-143A-ACF2-86B11C4C70B4}"/>
              </a:ext>
            </a:extLst>
          </p:cNvPr>
          <p:cNvSpPr>
            <a:spLocks noGrp="1"/>
          </p:cNvSpPr>
          <p:nvPr>
            <p:ph type="dt" sz="half" idx="10"/>
          </p:nvPr>
        </p:nvSpPr>
        <p:spPr/>
        <p:txBody>
          <a:bodyPr/>
          <a:lstStyle/>
          <a:p>
            <a:fld id="{F0FF6CB5-2823-4CEE-8A54-7AEDDEE90411}" type="datetimeFigureOut">
              <a:rPr lang="en-IN" smtClean="0"/>
              <a:t>10-11-2024</a:t>
            </a:fld>
            <a:endParaRPr lang="en-IN"/>
          </a:p>
        </p:txBody>
      </p:sp>
      <p:sp>
        <p:nvSpPr>
          <p:cNvPr id="5" name="Footer Placeholder 4">
            <a:extLst>
              <a:ext uri="{FF2B5EF4-FFF2-40B4-BE49-F238E27FC236}">
                <a16:creationId xmlns:a16="http://schemas.microsoft.com/office/drawing/2014/main" id="{C3E39AB8-5BCE-67F1-F2AC-4FC2A265E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9FD6A2-BC18-48EC-F582-B89D1BF8EFC0}"/>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2097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33F4-73B3-A10A-65F9-06947BFF20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216404-1FF5-D967-BC1F-43A7BC859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980E8E-EE57-EC6B-0B47-64BA1291EF7A}"/>
              </a:ext>
            </a:extLst>
          </p:cNvPr>
          <p:cNvSpPr>
            <a:spLocks noGrp="1"/>
          </p:cNvSpPr>
          <p:nvPr>
            <p:ph type="dt" sz="half" idx="10"/>
          </p:nvPr>
        </p:nvSpPr>
        <p:spPr/>
        <p:txBody>
          <a:bodyPr/>
          <a:lstStyle/>
          <a:p>
            <a:fld id="{F0FF6CB5-2823-4CEE-8A54-7AEDDEE90411}" type="datetimeFigureOut">
              <a:rPr lang="en-IN" smtClean="0"/>
              <a:t>10-11-2024</a:t>
            </a:fld>
            <a:endParaRPr lang="en-IN"/>
          </a:p>
        </p:txBody>
      </p:sp>
      <p:sp>
        <p:nvSpPr>
          <p:cNvPr id="5" name="Footer Placeholder 4">
            <a:extLst>
              <a:ext uri="{FF2B5EF4-FFF2-40B4-BE49-F238E27FC236}">
                <a16:creationId xmlns:a16="http://schemas.microsoft.com/office/drawing/2014/main" id="{E6466342-53B9-0CEE-4254-4D2870C42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DE3EFA-AFE0-A7E6-BF68-B032649E3566}"/>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3762942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22286F-32DC-BF80-7C57-CCF9E2C342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2DAA62-51AC-74A8-3505-7D5D1D3F22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4F1C88-31C3-C1DC-5CDB-ED2D058046AC}"/>
              </a:ext>
            </a:extLst>
          </p:cNvPr>
          <p:cNvSpPr>
            <a:spLocks noGrp="1"/>
          </p:cNvSpPr>
          <p:nvPr>
            <p:ph type="dt" sz="half" idx="10"/>
          </p:nvPr>
        </p:nvSpPr>
        <p:spPr/>
        <p:txBody>
          <a:bodyPr/>
          <a:lstStyle/>
          <a:p>
            <a:fld id="{F0FF6CB5-2823-4CEE-8A54-7AEDDEE90411}" type="datetimeFigureOut">
              <a:rPr lang="en-IN" smtClean="0"/>
              <a:t>10-11-2024</a:t>
            </a:fld>
            <a:endParaRPr lang="en-IN"/>
          </a:p>
        </p:txBody>
      </p:sp>
      <p:sp>
        <p:nvSpPr>
          <p:cNvPr id="5" name="Footer Placeholder 4">
            <a:extLst>
              <a:ext uri="{FF2B5EF4-FFF2-40B4-BE49-F238E27FC236}">
                <a16:creationId xmlns:a16="http://schemas.microsoft.com/office/drawing/2014/main" id="{AF85B008-FFA8-98E3-DF59-A88FCF033E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00B20-5D57-A640-4F25-87CF2A6BF7DA}"/>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251508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6A61-8F35-8E79-9C3D-6BEAE9F6E3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67461B-0439-8FA1-E21B-F5B50D601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3A07C6-E822-DDF1-4F0C-E919EEE16438}"/>
              </a:ext>
            </a:extLst>
          </p:cNvPr>
          <p:cNvSpPr>
            <a:spLocks noGrp="1"/>
          </p:cNvSpPr>
          <p:nvPr>
            <p:ph type="dt" sz="half" idx="10"/>
          </p:nvPr>
        </p:nvSpPr>
        <p:spPr/>
        <p:txBody>
          <a:bodyPr/>
          <a:lstStyle/>
          <a:p>
            <a:fld id="{F0FF6CB5-2823-4CEE-8A54-7AEDDEE90411}" type="datetimeFigureOut">
              <a:rPr lang="en-IN" smtClean="0"/>
              <a:t>10-11-2024</a:t>
            </a:fld>
            <a:endParaRPr lang="en-IN"/>
          </a:p>
        </p:txBody>
      </p:sp>
      <p:sp>
        <p:nvSpPr>
          <p:cNvPr id="5" name="Footer Placeholder 4">
            <a:extLst>
              <a:ext uri="{FF2B5EF4-FFF2-40B4-BE49-F238E27FC236}">
                <a16:creationId xmlns:a16="http://schemas.microsoft.com/office/drawing/2014/main" id="{BD448CB5-FF76-9903-A91E-E0D1BCB67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B184C2-76C6-183D-079B-7D4F6A9944C3}"/>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401248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3C99-48F2-4408-0B63-1E41ACB04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91D668-A3B4-9EEB-D450-A89079018A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400EF4-0B6E-7371-99A4-694B93D78024}"/>
              </a:ext>
            </a:extLst>
          </p:cNvPr>
          <p:cNvSpPr>
            <a:spLocks noGrp="1"/>
          </p:cNvSpPr>
          <p:nvPr>
            <p:ph type="dt" sz="half" idx="10"/>
          </p:nvPr>
        </p:nvSpPr>
        <p:spPr/>
        <p:txBody>
          <a:bodyPr/>
          <a:lstStyle/>
          <a:p>
            <a:fld id="{F0FF6CB5-2823-4CEE-8A54-7AEDDEE90411}" type="datetimeFigureOut">
              <a:rPr lang="en-IN" smtClean="0"/>
              <a:t>10-11-2024</a:t>
            </a:fld>
            <a:endParaRPr lang="en-IN"/>
          </a:p>
        </p:txBody>
      </p:sp>
      <p:sp>
        <p:nvSpPr>
          <p:cNvPr id="5" name="Footer Placeholder 4">
            <a:extLst>
              <a:ext uri="{FF2B5EF4-FFF2-40B4-BE49-F238E27FC236}">
                <a16:creationId xmlns:a16="http://schemas.microsoft.com/office/drawing/2014/main" id="{55CF9C5B-5550-17D8-B2A1-4464AA2EC9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87FEC0-4A52-AAEF-153D-3D48CB3A5B88}"/>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396811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30A5-524E-0316-DF0B-DE2FF5E918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393162-770B-8E82-DAC2-65F724954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82CE4E-61BA-256B-58BB-AF6B58550D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A8E5D4-0092-E546-710D-434DA434FDF0}"/>
              </a:ext>
            </a:extLst>
          </p:cNvPr>
          <p:cNvSpPr>
            <a:spLocks noGrp="1"/>
          </p:cNvSpPr>
          <p:nvPr>
            <p:ph type="dt" sz="half" idx="10"/>
          </p:nvPr>
        </p:nvSpPr>
        <p:spPr/>
        <p:txBody>
          <a:bodyPr/>
          <a:lstStyle/>
          <a:p>
            <a:fld id="{F0FF6CB5-2823-4CEE-8A54-7AEDDEE90411}" type="datetimeFigureOut">
              <a:rPr lang="en-IN" smtClean="0"/>
              <a:t>10-11-2024</a:t>
            </a:fld>
            <a:endParaRPr lang="en-IN"/>
          </a:p>
        </p:txBody>
      </p:sp>
      <p:sp>
        <p:nvSpPr>
          <p:cNvPr id="6" name="Footer Placeholder 5">
            <a:extLst>
              <a:ext uri="{FF2B5EF4-FFF2-40B4-BE49-F238E27FC236}">
                <a16:creationId xmlns:a16="http://schemas.microsoft.com/office/drawing/2014/main" id="{CB2FE0F6-3722-BEB4-7835-248C0953C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DA1D1B-F853-5EFE-B962-0BDD79CDF22D}"/>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234547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23E7-9409-8ABA-4E08-D579414591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9BD0CE-2602-EEC3-C800-1F54637A6D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9D9224-94BC-BE81-3137-02F8563A01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260A87-45DC-8FCF-B0E4-5EDB1CACB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0FA0C7-0FEA-9AE5-C4AA-3479884ED5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A469CA-A227-A765-D2C3-F8AF27444585}"/>
              </a:ext>
            </a:extLst>
          </p:cNvPr>
          <p:cNvSpPr>
            <a:spLocks noGrp="1"/>
          </p:cNvSpPr>
          <p:nvPr>
            <p:ph type="dt" sz="half" idx="10"/>
          </p:nvPr>
        </p:nvSpPr>
        <p:spPr/>
        <p:txBody>
          <a:bodyPr/>
          <a:lstStyle/>
          <a:p>
            <a:fld id="{F0FF6CB5-2823-4CEE-8A54-7AEDDEE90411}" type="datetimeFigureOut">
              <a:rPr lang="en-IN" smtClean="0"/>
              <a:t>10-11-2024</a:t>
            </a:fld>
            <a:endParaRPr lang="en-IN"/>
          </a:p>
        </p:txBody>
      </p:sp>
      <p:sp>
        <p:nvSpPr>
          <p:cNvPr id="8" name="Footer Placeholder 7">
            <a:extLst>
              <a:ext uri="{FF2B5EF4-FFF2-40B4-BE49-F238E27FC236}">
                <a16:creationId xmlns:a16="http://schemas.microsoft.com/office/drawing/2014/main" id="{7F957A71-E1E5-FBE4-C5F4-09608DAA65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A52A43-F3B1-5799-18C0-4A84863588C0}"/>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180542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D7F1-327E-E8BF-9A51-37D0443337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223379-8498-EAA4-2119-1BB9BB94FA6F}"/>
              </a:ext>
            </a:extLst>
          </p:cNvPr>
          <p:cNvSpPr>
            <a:spLocks noGrp="1"/>
          </p:cNvSpPr>
          <p:nvPr>
            <p:ph type="dt" sz="half" idx="10"/>
          </p:nvPr>
        </p:nvSpPr>
        <p:spPr/>
        <p:txBody>
          <a:bodyPr/>
          <a:lstStyle/>
          <a:p>
            <a:fld id="{F0FF6CB5-2823-4CEE-8A54-7AEDDEE90411}" type="datetimeFigureOut">
              <a:rPr lang="en-IN" smtClean="0"/>
              <a:t>10-11-2024</a:t>
            </a:fld>
            <a:endParaRPr lang="en-IN"/>
          </a:p>
        </p:txBody>
      </p:sp>
      <p:sp>
        <p:nvSpPr>
          <p:cNvPr id="4" name="Footer Placeholder 3">
            <a:extLst>
              <a:ext uri="{FF2B5EF4-FFF2-40B4-BE49-F238E27FC236}">
                <a16:creationId xmlns:a16="http://schemas.microsoft.com/office/drawing/2014/main" id="{95D4E26D-AFB3-11E2-FC9C-ABCFD14F5B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EA6C63-44E6-8439-0503-BFAB12CC6CA7}"/>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328406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EDB01-0D17-B726-A438-0F838C251019}"/>
              </a:ext>
            </a:extLst>
          </p:cNvPr>
          <p:cNvSpPr>
            <a:spLocks noGrp="1"/>
          </p:cNvSpPr>
          <p:nvPr>
            <p:ph type="dt" sz="half" idx="10"/>
          </p:nvPr>
        </p:nvSpPr>
        <p:spPr/>
        <p:txBody>
          <a:bodyPr/>
          <a:lstStyle/>
          <a:p>
            <a:fld id="{F0FF6CB5-2823-4CEE-8A54-7AEDDEE90411}" type="datetimeFigureOut">
              <a:rPr lang="en-IN" smtClean="0"/>
              <a:t>10-11-2024</a:t>
            </a:fld>
            <a:endParaRPr lang="en-IN"/>
          </a:p>
        </p:txBody>
      </p:sp>
      <p:sp>
        <p:nvSpPr>
          <p:cNvPr id="3" name="Footer Placeholder 2">
            <a:extLst>
              <a:ext uri="{FF2B5EF4-FFF2-40B4-BE49-F238E27FC236}">
                <a16:creationId xmlns:a16="http://schemas.microsoft.com/office/drawing/2014/main" id="{E78E8600-5132-4C3D-F9AF-B99CB95B78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D1E0C7-4F04-61C2-E9CF-6E29099F76E0}"/>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89786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4542-E343-182C-21E7-1467056B3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8C19F9-D3D7-E18B-32C5-8487E8C72A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496454-764A-2880-1E1D-BE642012F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7715A-9D79-BA9A-378E-B9CACE0359D7}"/>
              </a:ext>
            </a:extLst>
          </p:cNvPr>
          <p:cNvSpPr>
            <a:spLocks noGrp="1"/>
          </p:cNvSpPr>
          <p:nvPr>
            <p:ph type="dt" sz="half" idx="10"/>
          </p:nvPr>
        </p:nvSpPr>
        <p:spPr/>
        <p:txBody>
          <a:bodyPr/>
          <a:lstStyle/>
          <a:p>
            <a:fld id="{F0FF6CB5-2823-4CEE-8A54-7AEDDEE90411}" type="datetimeFigureOut">
              <a:rPr lang="en-IN" smtClean="0"/>
              <a:t>10-11-2024</a:t>
            </a:fld>
            <a:endParaRPr lang="en-IN"/>
          </a:p>
        </p:txBody>
      </p:sp>
      <p:sp>
        <p:nvSpPr>
          <p:cNvPr id="6" name="Footer Placeholder 5">
            <a:extLst>
              <a:ext uri="{FF2B5EF4-FFF2-40B4-BE49-F238E27FC236}">
                <a16:creationId xmlns:a16="http://schemas.microsoft.com/office/drawing/2014/main" id="{5D7572E0-18EC-26C1-E796-9444F34E0A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808E29-E758-BBD7-8EBA-670593D0ABEE}"/>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2826494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E6F4-3B52-513C-2DF9-AE10F9D96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24C83F-970B-D90E-3096-748012F2B2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D4E84F-7DD0-CCED-5AE0-F8E887F2F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4512F-1494-C64F-D582-ED99FD1060F5}"/>
              </a:ext>
            </a:extLst>
          </p:cNvPr>
          <p:cNvSpPr>
            <a:spLocks noGrp="1"/>
          </p:cNvSpPr>
          <p:nvPr>
            <p:ph type="dt" sz="half" idx="10"/>
          </p:nvPr>
        </p:nvSpPr>
        <p:spPr/>
        <p:txBody>
          <a:bodyPr/>
          <a:lstStyle/>
          <a:p>
            <a:fld id="{F0FF6CB5-2823-4CEE-8A54-7AEDDEE90411}" type="datetimeFigureOut">
              <a:rPr lang="en-IN" smtClean="0"/>
              <a:t>10-11-2024</a:t>
            </a:fld>
            <a:endParaRPr lang="en-IN"/>
          </a:p>
        </p:txBody>
      </p:sp>
      <p:sp>
        <p:nvSpPr>
          <p:cNvPr id="6" name="Footer Placeholder 5">
            <a:extLst>
              <a:ext uri="{FF2B5EF4-FFF2-40B4-BE49-F238E27FC236}">
                <a16:creationId xmlns:a16="http://schemas.microsoft.com/office/drawing/2014/main" id="{9932AFD3-CBCC-6D56-DB78-5A00F667E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1537FC-C422-E255-35F3-443ACBC7DDE8}"/>
              </a:ext>
            </a:extLst>
          </p:cNvPr>
          <p:cNvSpPr>
            <a:spLocks noGrp="1"/>
          </p:cNvSpPr>
          <p:nvPr>
            <p:ph type="sldNum" sz="quarter" idx="12"/>
          </p:nvPr>
        </p:nvSpPr>
        <p:spPr/>
        <p:txBody>
          <a:bodyPr/>
          <a:lstStyle/>
          <a:p>
            <a:fld id="{B82B0350-328E-4D95-A7B7-330551E5F2FB}" type="slidenum">
              <a:rPr lang="en-IN" smtClean="0"/>
              <a:t>‹#›</a:t>
            </a:fld>
            <a:endParaRPr lang="en-IN"/>
          </a:p>
        </p:txBody>
      </p:sp>
    </p:spTree>
    <p:extLst>
      <p:ext uri="{BB962C8B-B14F-4D97-AF65-F5344CB8AC3E}">
        <p14:creationId xmlns:p14="http://schemas.microsoft.com/office/powerpoint/2010/main" val="257867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C06DB-7679-1D51-BEA2-472F90DB2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F02DE0-35F9-01B1-FFDA-A335C9EAA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A3C47-67E0-CD78-7418-37773C23E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FF6CB5-2823-4CEE-8A54-7AEDDEE90411}" type="datetimeFigureOut">
              <a:rPr lang="en-IN" smtClean="0"/>
              <a:t>10-11-2024</a:t>
            </a:fld>
            <a:endParaRPr lang="en-IN"/>
          </a:p>
        </p:txBody>
      </p:sp>
      <p:sp>
        <p:nvSpPr>
          <p:cNvPr id="5" name="Footer Placeholder 4">
            <a:extLst>
              <a:ext uri="{FF2B5EF4-FFF2-40B4-BE49-F238E27FC236}">
                <a16:creationId xmlns:a16="http://schemas.microsoft.com/office/drawing/2014/main" id="{B2A85590-0A48-3713-09E5-3A86ABEFC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9CF04C3-DE7A-F7F4-B7BF-EBFFFAE3A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2B0350-328E-4D95-A7B7-330551E5F2FB}" type="slidenum">
              <a:rPr lang="en-IN" smtClean="0"/>
              <a:t>‹#›</a:t>
            </a:fld>
            <a:endParaRPr lang="en-IN"/>
          </a:p>
        </p:txBody>
      </p:sp>
    </p:spTree>
    <p:extLst>
      <p:ext uri="{BB962C8B-B14F-4D97-AF65-F5344CB8AC3E}">
        <p14:creationId xmlns:p14="http://schemas.microsoft.com/office/powerpoint/2010/main" val="13522900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oup of satellite dishes on a tower">
            <a:extLst>
              <a:ext uri="{FF2B5EF4-FFF2-40B4-BE49-F238E27FC236}">
                <a16:creationId xmlns:a16="http://schemas.microsoft.com/office/drawing/2014/main" id="{9AD13556-351E-D38E-8908-CF59F1498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42A10F-A9DA-1EED-E5B6-9814DA1D964F}"/>
              </a:ext>
            </a:extLst>
          </p:cNvPr>
          <p:cNvSpPr>
            <a:spLocks noGrp="1"/>
          </p:cNvSpPr>
          <p:nvPr>
            <p:ph type="ctrTitle"/>
          </p:nvPr>
        </p:nvSpPr>
        <p:spPr>
          <a:xfrm>
            <a:off x="3940629" y="0"/>
            <a:ext cx="9144000" cy="2275114"/>
          </a:xfrm>
        </p:spPr>
        <p:txBody>
          <a:bodyPr>
            <a:normAutofit fontScale="90000"/>
          </a:bodyPr>
          <a:lstStyle/>
          <a:p>
            <a:r>
              <a:rPr lang="en-US" dirty="0"/>
              <a:t>User Analytics in the Telecommunication</a:t>
            </a:r>
            <a:br>
              <a:rPr lang="en-US" dirty="0"/>
            </a:br>
            <a:r>
              <a:rPr lang="en-US" dirty="0"/>
              <a:t>Industry</a:t>
            </a:r>
            <a:endParaRPr lang="en-IN" dirty="0"/>
          </a:p>
        </p:txBody>
      </p:sp>
      <p:sp>
        <p:nvSpPr>
          <p:cNvPr id="3" name="Subtitle 2">
            <a:extLst>
              <a:ext uri="{FF2B5EF4-FFF2-40B4-BE49-F238E27FC236}">
                <a16:creationId xmlns:a16="http://schemas.microsoft.com/office/drawing/2014/main" id="{6F89F35E-F6E4-2599-CB91-829C710E7399}"/>
              </a:ext>
            </a:extLst>
          </p:cNvPr>
          <p:cNvSpPr>
            <a:spLocks noGrp="1"/>
          </p:cNvSpPr>
          <p:nvPr>
            <p:ph type="subTitle" idx="1"/>
          </p:nvPr>
        </p:nvSpPr>
        <p:spPr>
          <a:xfrm>
            <a:off x="4869366" y="5040545"/>
            <a:ext cx="7073590" cy="1655762"/>
          </a:xfrm>
        </p:spPr>
        <p:txBody>
          <a:bodyPr/>
          <a:lstStyle/>
          <a:p>
            <a:r>
              <a:rPr lang="en-US" dirty="0"/>
              <a:t>Title - User Analytics and Investment Potential in the Telecommunication Industry: A Case Study of </a:t>
            </a:r>
            <a:r>
              <a:rPr lang="en-US" dirty="0" err="1"/>
              <a:t>TellCo</a:t>
            </a:r>
            <a:endParaRPr lang="en-US" dirty="0"/>
          </a:p>
          <a:p>
            <a:r>
              <a:rPr lang="en-US" dirty="0"/>
              <a:t>Name:-Yamini </a:t>
            </a:r>
            <a:r>
              <a:rPr lang="en-US" dirty="0" err="1"/>
              <a:t>Nagpure</a:t>
            </a:r>
            <a:endParaRPr lang="en-IN" dirty="0"/>
          </a:p>
        </p:txBody>
      </p:sp>
    </p:spTree>
    <p:extLst>
      <p:ext uri="{BB962C8B-B14F-4D97-AF65-F5344CB8AC3E}">
        <p14:creationId xmlns:p14="http://schemas.microsoft.com/office/powerpoint/2010/main" val="1516893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6645-1A68-23E0-F6D5-FA2332EE4E98}"/>
              </a:ext>
            </a:extLst>
          </p:cNvPr>
          <p:cNvSpPr>
            <a:spLocks noGrp="1"/>
          </p:cNvSpPr>
          <p:nvPr>
            <p:ph type="title"/>
          </p:nvPr>
        </p:nvSpPr>
        <p:spPr>
          <a:xfrm>
            <a:off x="254618" y="4839629"/>
            <a:ext cx="11937381" cy="1918010"/>
          </a:xfrm>
        </p:spPr>
        <p:txBody>
          <a:bodyPr>
            <a:noAutofit/>
          </a:bodyPr>
          <a:lstStyle/>
          <a:p>
            <a:pPr>
              <a:lnSpc>
                <a:spcPct val="100000"/>
              </a:lnSpc>
            </a:pPr>
            <a:r>
              <a:rPr lang="en-US" sz="1400" b="1" dirty="0"/>
              <a:t>Summary Insights</a:t>
            </a:r>
            <a:br>
              <a:rPr lang="en-US" sz="1400" b="1" dirty="0"/>
            </a:br>
            <a:r>
              <a:rPr lang="en-US" sz="1400" b="1" dirty="0"/>
              <a:t>High Data Consumption for Streaming and Gaming</a:t>
            </a:r>
            <a:r>
              <a:rPr lang="en-US" sz="1400" dirty="0"/>
              <a:t>: Both YouTube and Netflix exhibit significant data demands for downloads and uploads, aligning with video streaming’s known data requirements. Gaming also shows high data use, especially for downloads.</a:t>
            </a:r>
            <a:br>
              <a:rPr lang="en-US" sz="1400" dirty="0"/>
            </a:br>
            <a:r>
              <a:rPr lang="en-US" sz="1400" b="1" dirty="0"/>
              <a:t>Moderate Data Usage for Google and Social Media</a:t>
            </a:r>
            <a:r>
              <a:rPr lang="en-US" sz="1400" dirty="0"/>
              <a:t>: Data use for Google and Social Media services is moderate compared to streaming, likely due to varied content types (e.g., images, browsing, moderate video content).</a:t>
            </a:r>
            <a:br>
              <a:rPr lang="en-US" sz="1400" dirty="0"/>
            </a:br>
            <a:r>
              <a:rPr lang="en-US" sz="1400" b="1" dirty="0"/>
              <a:t>Low Data Requirements for Email</a:t>
            </a:r>
            <a:r>
              <a:rPr lang="en-US" sz="1400" dirty="0"/>
              <a:t>: Email exhibits the lowest data requirements, with minimal download and upload volumes, consistent with text-based usage.</a:t>
            </a:r>
            <a:br>
              <a:rPr lang="en-US" sz="1400" dirty="0"/>
            </a:br>
            <a:r>
              <a:rPr lang="en-US" sz="1400" dirty="0"/>
              <a:t>                                           Overall, the data suggests that gaming and streaming services (YouTube, Netflix) are the most data-intensive activities, while email is the least. This could inform network optimization efforts, especially for improving bandwidth allocation to high-demand services like streaming and gaming.</a:t>
            </a:r>
            <a:br>
              <a:rPr lang="en-US" sz="1400" dirty="0"/>
            </a:br>
            <a:endParaRPr lang="en-IN" sz="1400" dirty="0"/>
          </a:p>
        </p:txBody>
      </p:sp>
      <p:sp>
        <p:nvSpPr>
          <p:cNvPr id="3" name="Content Placeholder 2">
            <a:extLst>
              <a:ext uri="{FF2B5EF4-FFF2-40B4-BE49-F238E27FC236}">
                <a16:creationId xmlns:a16="http://schemas.microsoft.com/office/drawing/2014/main" id="{FB8D5229-D6ED-D8A4-7A7E-122B0CF48E39}"/>
              </a:ext>
            </a:extLst>
          </p:cNvPr>
          <p:cNvSpPr>
            <a:spLocks noGrp="1"/>
          </p:cNvSpPr>
          <p:nvPr>
            <p:ph idx="1"/>
          </p:nvPr>
        </p:nvSpPr>
        <p:spPr>
          <a:xfrm>
            <a:off x="254619" y="0"/>
            <a:ext cx="11625943" cy="4839629"/>
          </a:xfrm>
        </p:spPr>
        <p:txBody>
          <a:bodyPr>
            <a:normAutofit fontScale="47500" lnSpcReduction="20000"/>
          </a:bodyPr>
          <a:lstStyle/>
          <a:p>
            <a:endParaRPr lang="en-IN" dirty="0"/>
          </a:p>
          <a:p>
            <a:r>
              <a:rPr lang="en-IN" dirty="0"/>
              <a:t>Variable	Minimum	Maximum	Average	1st Quartile	2nd Quartile (Median)	3rd Quartile</a:t>
            </a:r>
          </a:p>
          <a:p>
            <a:r>
              <a:rPr lang="en-IN" dirty="0"/>
              <a:t>0	Dur. (</a:t>
            </a:r>
            <a:r>
              <a:rPr lang="en-IN" dirty="0" err="1"/>
              <a:t>ms</a:t>
            </a:r>
            <a:r>
              <a:rPr lang="en-IN" dirty="0"/>
              <a:t>)	7142.0	1859336.0	1.046086e+05	57442.0	86399.0	132430.0</a:t>
            </a:r>
          </a:p>
          <a:p>
            <a:r>
              <a:rPr lang="en-IN" dirty="0"/>
              <a:t>1	Total DL (Bytes)	7114041.0	902969616.0	4.546434e+08	243107173.0	455840911.0	665705138.0</a:t>
            </a:r>
          </a:p>
          <a:p>
            <a:r>
              <a:rPr lang="en-IN" dirty="0"/>
              <a:t>2	Total UL (Bytes)	2866892.0	78331311.0	4.112121e+07	33222029.0	41143242.0	49034238.0</a:t>
            </a:r>
          </a:p>
          <a:p>
            <a:r>
              <a:rPr lang="en-IN" dirty="0"/>
              <a:t>3	Social Media DL (Bytes)	12.0	3586064.0	1.795322e+06	899148.0	1794369.0	2694938.0</a:t>
            </a:r>
          </a:p>
          <a:p>
            <a:r>
              <a:rPr lang="en-IN" dirty="0"/>
              <a:t>4	Social Media UL (Bytes)	0.0	65870.0	3.292843e+04	16448.0	32920.0	49334.0</a:t>
            </a:r>
          </a:p>
          <a:p>
            <a:r>
              <a:rPr lang="en-IN" dirty="0"/>
              <a:t>5	</a:t>
            </a:r>
            <a:r>
              <a:rPr lang="en-IN" dirty="0" err="1"/>
              <a:t>Youtube</a:t>
            </a:r>
            <a:r>
              <a:rPr lang="en-IN" dirty="0"/>
              <a:t> DL (Bytes)	53.0	23259098.0	1.163407e+07	5833501.0	11616019.0	17448518.0</a:t>
            </a:r>
          </a:p>
          <a:p>
            <a:r>
              <a:rPr lang="en-IN" dirty="0"/>
              <a:t>6	</a:t>
            </a:r>
            <a:r>
              <a:rPr lang="en-IN" dirty="0" err="1"/>
              <a:t>Youtube</a:t>
            </a:r>
            <a:r>
              <a:rPr lang="en-IN" dirty="0"/>
              <a:t> UL (Bytes)	105.0	22011962.0	1.100941e+07	5517965.0	11013447.0	16515562.0</a:t>
            </a:r>
          </a:p>
          <a:p>
            <a:r>
              <a:rPr lang="en-IN" dirty="0"/>
              <a:t>7	Netflix DL (Bytes)	42.0	23259189.0	1.162685e+07	5777156.0	11642217.0	17470478.0</a:t>
            </a:r>
          </a:p>
          <a:p>
            <a:r>
              <a:rPr lang="en-IN" dirty="0"/>
              <a:t>8	Netflix UL (Bytes)	35.0	22011955.0	1.100175e+07	5475981.0	10996384.0	16507268.0</a:t>
            </a:r>
          </a:p>
          <a:p>
            <a:r>
              <a:rPr lang="en-IN" dirty="0"/>
              <a:t>9	Google DL (Bytes)	207.0	11462832.0	5.750753e+06	2882393.0	5765829.0	8623552.0</a:t>
            </a:r>
          </a:p>
          <a:p>
            <a:r>
              <a:rPr lang="en-IN" dirty="0"/>
              <a:t>10	Google UL (Bytes)	3.0	4121357.0	2.056542e+06	1024279.0	2054573.0	3088454.0</a:t>
            </a:r>
          </a:p>
          <a:p>
            <a:r>
              <a:rPr lang="en-IN" dirty="0"/>
              <a:t>11	Email DL (Bytes)	14.0	3586146.0	1.791729e+06	892793.0	1793505.0	2689327.0</a:t>
            </a:r>
          </a:p>
          <a:p>
            <a:r>
              <a:rPr lang="en-IN" dirty="0"/>
              <a:t>12	Email UL (Bytes)	2.0	936418.0	4.673734e+05	233383.0	466250.0	700440.0</a:t>
            </a:r>
          </a:p>
          <a:p>
            <a:r>
              <a:rPr lang="en-IN" dirty="0"/>
              <a:t>13	Gaming DL (Bytes)	2516.0	843441889.0	4.220447e+08	210473253.0	423408104.0	633174167.0</a:t>
            </a:r>
          </a:p>
          <a:p>
            <a:r>
              <a:rPr lang="en-IN" dirty="0"/>
              <a:t>14	Gaming UL (Bytes)	59.0	16558794.0	8.288398e+06	4128476.0	8291208.0	12431624.0</a:t>
            </a:r>
          </a:p>
          <a:p>
            <a:endParaRPr lang="en-IN" dirty="0"/>
          </a:p>
        </p:txBody>
      </p:sp>
    </p:spTree>
    <p:extLst>
      <p:ext uri="{BB962C8B-B14F-4D97-AF65-F5344CB8AC3E}">
        <p14:creationId xmlns:p14="http://schemas.microsoft.com/office/powerpoint/2010/main" val="167853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22C1A13-5379-F0A4-C71B-359029B8B4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057" y="1128939"/>
            <a:ext cx="1125582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34003D8-8298-A729-0106-254279CED9AC}"/>
              </a:ext>
            </a:extLst>
          </p:cNvPr>
          <p:cNvSpPr>
            <a:spLocks noGrp="1" noChangeArrowheads="1"/>
          </p:cNvSpPr>
          <p:nvPr>
            <p:ph type="title"/>
          </p:nvPr>
        </p:nvSpPr>
        <p:spPr bwMode="auto">
          <a:xfrm>
            <a:off x="359229" y="612408"/>
            <a:ext cx="114626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Roboto" panose="020F0502020204030204" pitchFamily="2" charset="0"/>
              </a:rPr>
              <a:t>total duration spent and total data volume consumption for top 6 MSISDN/Number</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Arial" panose="020B0604020202020204" pitchFamily="34" charset="0"/>
              </a:rPr>
            </a:br>
            <a:endParaRPr kumimoji="0" lang="en-US" altLang="en-US" sz="1600" b="0" i="0" u="none" strike="noStrike" cap="none" normalizeH="0" baseline="0" dirty="0">
              <a:ln>
                <a:noFill/>
              </a:ln>
              <a:effectLst/>
              <a:latin typeface="Arial" panose="020B0604020202020204" pitchFamily="34" charset="0"/>
            </a:endParaRPr>
          </a:p>
        </p:txBody>
      </p:sp>
      <p:sp>
        <p:nvSpPr>
          <p:cNvPr id="5" name="Rectangle 4">
            <a:extLst>
              <a:ext uri="{FF2B5EF4-FFF2-40B4-BE49-F238E27FC236}">
                <a16:creationId xmlns:a16="http://schemas.microsoft.com/office/drawing/2014/main" id="{9C08F5E9-CCFB-6CD8-A256-573045C329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3E3E3"/>
                </a:solidFill>
                <a:effectLst/>
                <a:latin typeface="Roboto" panose="02000000000000000000" pitchFamily="2" charset="0"/>
              </a:rPr>
              <a:t>total duration spent and total data volume consumption for top 6 MSISDN/Number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17BD901-FE26-B7EB-FD60-ED0E20BE2BDB}"/>
              </a:ext>
            </a:extLst>
          </p:cNvPr>
          <p:cNvSpPr txBox="1"/>
          <p:nvPr/>
        </p:nvSpPr>
        <p:spPr>
          <a:xfrm>
            <a:off x="359229" y="5856514"/>
            <a:ext cx="11125200" cy="923330"/>
          </a:xfrm>
          <a:prstGeom prst="rect">
            <a:avLst/>
          </a:prstGeom>
          <a:noFill/>
        </p:spPr>
        <p:txBody>
          <a:bodyPr wrap="square" rtlCol="0">
            <a:spAutoFit/>
          </a:bodyPr>
          <a:lstStyle/>
          <a:p>
            <a:r>
              <a:rPr lang="en-US" b="0" i="0" dirty="0">
                <a:effectLst/>
                <a:latin typeface="Roboto" panose="02000000000000000000" pitchFamily="2" charset="0"/>
              </a:rPr>
              <a:t>The scatter plot helps to understand a positive correlation between session duration and data volume, indicating that users with longer sessions generally use more data. It also helps </a:t>
            </a:r>
            <a:r>
              <a:rPr lang="en-US" b="0" i="0" dirty="0" err="1">
                <a:effectLst/>
                <a:latin typeface="Roboto" panose="02000000000000000000" pitchFamily="2" charset="0"/>
              </a:rPr>
              <a:t>yo</a:t>
            </a:r>
            <a:r>
              <a:rPr lang="en-US" b="0" i="0" dirty="0">
                <a:effectLst/>
                <a:latin typeface="Roboto" panose="02000000000000000000" pitchFamily="2" charset="0"/>
              </a:rPr>
              <a:t> identify outliers, where users have short sessions but very high data volume.</a:t>
            </a:r>
            <a:endParaRPr lang="en-IN" dirty="0"/>
          </a:p>
        </p:txBody>
      </p:sp>
    </p:spTree>
    <p:extLst>
      <p:ext uri="{BB962C8B-B14F-4D97-AF65-F5344CB8AC3E}">
        <p14:creationId xmlns:p14="http://schemas.microsoft.com/office/powerpoint/2010/main" val="83261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C5E6-7794-148F-6417-8FCAC51EA428}"/>
              </a:ext>
            </a:extLst>
          </p:cNvPr>
          <p:cNvSpPr>
            <a:spLocks noGrp="1"/>
          </p:cNvSpPr>
          <p:nvPr>
            <p:ph type="title"/>
          </p:nvPr>
        </p:nvSpPr>
        <p:spPr>
          <a:xfrm>
            <a:off x="914400" y="5219245"/>
            <a:ext cx="10515600" cy="765402"/>
          </a:xfrm>
        </p:spPr>
        <p:txBody>
          <a:bodyPr>
            <a:normAutofit/>
          </a:bodyPr>
          <a:lstStyle/>
          <a:p>
            <a:r>
              <a:rPr lang="en-US" sz="1600" b="0" i="0" dirty="0">
                <a:effectLst/>
                <a:latin typeface="Roboto" panose="02000000000000000000" pitchFamily="2" charset="0"/>
              </a:rPr>
              <a:t>Insight- Social Media data and YouTube data have a strong positive correlation, it suggests users who heavily use social media also tend to consume more YouTube content.</a:t>
            </a:r>
            <a:endParaRPr lang="en-IN" sz="1600" dirty="0"/>
          </a:p>
        </p:txBody>
      </p:sp>
      <p:pic>
        <p:nvPicPr>
          <p:cNvPr id="4" name="Content Placeholder 3">
            <a:extLst>
              <a:ext uri="{FF2B5EF4-FFF2-40B4-BE49-F238E27FC236}">
                <a16:creationId xmlns:a16="http://schemas.microsoft.com/office/drawing/2014/main" id="{1AFB8A26-10D6-42B0-6446-ED90923C2504}"/>
              </a:ext>
            </a:extLst>
          </p:cNvPr>
          <p:cNvPicPr>
            <a:picLocks noGrp="1" noChangeAspect="1"/>
          </p:cNvPicPr>
          <p:nvPr>
            <p:ph idx="1"/>
          </p:nvPr>
        </p:nvPicPr>
        <p:blipFill>
          <a:blip r:embed="rId2"/>
          <a:stretch>
            <a:fillRect/>
          </a:stretch>
        </p:blipFill>
        <p:spPr>
          <a:xfrm>
            <a:off x="762000" y="769936"/>
            <a:ext cx="10363200" cy="4351338"/>
          </a:xfrm>
          <a:prstGeom prst="rect">
            <a:avLst/>
          </a:prstGeom>
        </p:spPr>
      </p:pic>
      <p:sp>
        <p:nvSpPr>
          <p:cNvPr id="5" name="TextBox 4">
            <a:extLst>
              <a:ext uri="{FF2B5EF4-FFF2-40B4-BE49-F238E27FC236}">
                <a16:creationId xmlns:a16="http://schemas.microsoft.com/office/drawing/2014/main" id="{868CAAB1-3A08-1A36-8163-00B296C7F1D2}"/>
              </a:ext>
            </a:extLst>
          </p:cNvPr>
          <p:cNvSpPr txBox="1"/>
          <p:nvPr/>
        </p:nvSpPr>
        <p:spPr>
          <a:xfrm>
            <a:off x="914400" y="217714"/>
            <a:ext cx="10352314" cy="369332"/>
          </a:xfrm>
          <a:prstGeom prst="rect">
            <a:avLst/>
          </a:prstGeom>
          <a:noFill/>
        </p:spPr>
        <p:txBody>
          <a:bodyPr wrap="square" rtlCol="0">
            <a:spAutoFit/>
          </a:bodyPr>
          <a:lstStyle/>
          <a:p>
            <a:r>
              <a:rPr lang="en-US" dirty="0"/>
              <a:t>Correlation Matrix of Application Data</a:t>
            </a:r>
            <a:endParaRPr lang="en-IN" dirty="0"/>
          </a:p>
        </p:txBody>
      </p:sp>
    </p:spTree>
    <p:extLst>
      <p:ext uri="{BB962C8B-B14F-4D97-AF65-F5344CB8AC3E}">
        <p14:creationId xmlns:p14="http://schemas.microsoft.com/office/powerpoint/2010/main" val="368758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D870-4E13-4B22-C2EA-942509F66CB2}"/>
              </a:ext>
            </a:extLst>
          </p:cNvPr>
          <p:cNvSpPr>
            <a:spLocks noGrp="1"/>
          </p:cNvSpPr>
          <p:nvPr>
            <p:ph type="title"/>
          </p:nvPr>
        </p:nvSpPr>
        <p:spPr>
          <a:xfrm>
            <a:off x="624345" y="4201886"/>
            <a:ext cx="3621085" cy="2373228"/>
          </a:xfrm>
        </p:spPr>
        <p:txBody>
          <a:bodyPr>
            <a:normAutofit/>
          </a:bodyPr>
          <a:lstStyle/>
          <a:p>
            <a:r>
              <a:rPr lang="en-US" sz="1600" dirty="0"/>
              <a:t>Cluster 0 might represent high-engagement users with long sessions and high data volume, while Cluster 1 might represent medium-engagement users, and Cluster 2 might represent low-engagement users.</a:t>
            </a:r>
            <a:endParaRPr lang="en-IN" sz="1600" dirty="0"/>
          </a:p>
        </p:txBody>
      </p:sp>
      <p:pic>
        <p:nvPicPr>
          <p:cNvPr id="4" name="Content Placeholder 3">
            <a:extLst>
              <a:ext uri="{FF2B5EF4-FFF2-40B4-BE49-F238E27FC236}">
                <a16:creationId xmlns:a16="http://schemas.microsoft.com/office/drawing/2014/main" id="{3D2AB0DE-A954-C828-A77D-D2BA13B2B643}"/>
              </a:ext>
            </a:extLst>
          </p:cNvPr>
          <p:cNvPicPr>
            <a:picLocks noGrp="1" noChangeAspect="1"/>
          </p:cNvPicPr>
          <p:nvPr>
            <p:ph idx="1"/>
          </p:nvPr>
        </p:nvPicPr>
        <p:blipFill>
          <a:blip r:embed="rId2"/>
          <a:stretch>
            <a:fillRect/>
          </a:stretch>
        </p:blipFill>
        <p:spPr>
          <a:xfrm>
            <a:off x="219554" y="282886"/>
            <a:ext cx="4025876" cy="3919000"/>
          </a:xfrm>
          <a:prstGeom prst="rect">
            <a:avLst/>
          </a:prstGeom>
        </p:spPr>
      </p:pic>
      <p:pic>
        <p:nvPicPr>
          <p:cNvPr id="5" name="Picture 4">
            <a:extLst>
              <a:ext uri="{FF2B5EF4-FFF2-40B4-BE49-F238E27FC236}">
                <a16:creationId xmlns:a16="http://schemas.microsoft.com/office/drawing/2014/main" id="{639308A9-EC6C-9D82-71B2-182D8B180B35}"/>
              </a:ext>
            </a:extLst>
          </p:cNvPr>
          <p:cNvPicPr>
            <a:picLocks noChangeAspect="1"/>
          </p:cNvPicPr>
          <p:nvPr/>
        </p:nvPicPr>
        <p:blipFill>
          <a:blip r:embed="rId2"/>
          <a:stretch>
            <a:fillRect/>
          </a:stretch>
        </p:blipFill>
        <p:spPr>
          <a:xfrm>
            <a:off x="4245430" y="282886"/>
            <a:ext cx="3701142" cy="3919000"/>
          </a:xfrm>
          <a:prstGeom prst="rect">
            <a:avLst/>
          </a:prstGeom>
        </p:spPr>
      </p:pic>
      <p:pic>
        <p:nvPicPr>
          <p:cNvPr id="8" name="Picture 7">
            <a:extLst>
              <a:ext uri="{FF2B5EF4-FFF2-40B4-BE49-F238E27FC236}">
                <a16:creationId xmlns:a16="http://schemas.microsoft.com/office/drawing/2014/main" id="{F171AE42-389B-8A12-8CD0-A18A3AD3FC6A}"/>
              </a:ext>
            </a:extLst>
          </p:cNvPr>
          <p:cNvPicPr>
            <a:picLocks noChangeAspect="1"/>
          </p:cNvPicPr>
          <p:nvPr/>
        </p:nvPicPr>
        <p:blipFill>
          <a:blip r:embed="rId3"/>
          <a:stretch>
            <a:fillRect/>
          </a:stretch>
        </p:blipFill>
        <p:spPr>
          <a:xfrm>
            <a:off x="7913916" y="282886"/>
            <a:ext cx="4025876" cy="3919001"/>
          </a:xfrm>
          <a:prstGeom prst="rect">
            <a:avLst/>
          </a:prstGeom>
        </p:spPr>
      </p:pic>
      <p:sp>
        <p:nvSpPr>
          <p:cNvPr id="9" name="TextBox 8">
            <a:extLst>
              <a:ext uri="{FF2B5EF4-FFF2-40B4-BE49-F238E27FC236}">
                <a16:creationId xmlns:a16="http://schemas.microsoft.com/office/drawing/2014/main" id="{CF7783C7-B2EC-A7B3-591F-B8BD75FB91F7}"/>
              </a:ext>
            </a:extLst>
          </p:cNvPr>
          <p:cNvSpPr txBox="1"/>
          <p:nvPr/>
        </p:nvSpPr>
        <p:spPr>
          <a:xfrm>
            <a:off x="4517571" y="4648200"/>
            <a:ext cx="7422221" cy="1792798"/>
          </a:xfrm>
          <a:prstGeom prst="rect">
            <a:avLst/>
          </a:prstGeom>
          <a:noFill/>
        </p:spPr>
        <p:txBody>
          <a:bodyPr wrap="square" rtlCol="0">
            <a:spAutoFit/>
          </a:bodyPr>
          <a:lstStyle/>
          <a:p>
            <a:pPr algn="l">
              <a:spcAft>
                <a:spcPts val="450"/>
              </a:spcAft>
            </a:pPr>
            <a:r>
              <a:rPr lang="en-US" sz="1400" b="0" i="0" dirty="0">
                <a:effectLst/>
                <a:latin typeface="Roboto" panose="02000000000000000000" pitchFamily="2" charset="0"/>
              </a:rPr>
              <a:t>Cluster 0 represent high-engagement users, characterized by significantly longer total session durations and higher total data download volumes compared to other clusters</a:t>
            </a:r>
          </a:p>
          <a:p>
            <a:pPr algn="l">
              <a:spcAft>
                <a:spcPts val="450"/>
              </a:spcAft>
            </a:pPr>
            <a:r>
              <a:rPr lang="en-US" sz="1400" b="0" i="0" dirty="0">
                <a:effectLst/>
                <a:latin typeface="Roboto" panose="02000000000000000000" pitchFamily="2" charset="0"/>
              </a:rPr>
              <a:t>Cluster 1 represents moderate engagement, showing intermediate values for session duration and data volume</a:t>
            </a:r>
          </a:p>
          <a:p>
            <a:pPr algn="l">
              <a:spcAft>
                <a:spcPts val="450"/>
              </a:spcAft>
            </a:pPr>
            <a:r>
              <a:rPr lang="en-US" sz="1400" b="0" i="0" dirty="0">
                <a:effectLst/>
                <a:latin typeface="Roboto" panose="02000000000000000000" pitchFamily="2" charset="0"/>
              </a:rPr>
              <a:t>Cluster 2 shows the lowest engagement levels with the shortest session durations and smallest total data volumes</a:t>
            </a:r>
          </a:p>
          <a:p>
            <a:endParaRPr lang="en-IN" sz="1400" dirty="0"/>
          </a:p>
        </p:txBody>
      </p:sp>
    </p:spTree>
    <p:extLst>
      <p:ext uri="{BB962C8B-B14F-4D97-AF65-F5344CB8AC3E}">
        <p14:creationId xmlns:p14="http://schemas.microsoft.com/office/powerpoint/2010/main" val="238500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A4C3-C3E2-8B24-271F-6D1F6F09BB41}"/>
              </a:ext>
            </a:extLst>
          </p:cNvPr>
          <p:cNvSpPr>
            <a:spLocks noGrp="1"/>
          </p:cNvSpPr>
          <p:nvPr>
            <p:ph type="title"/>
          </p:nvPr>
        </p:nvSpPr>
        <p:spPr>
          <a:xfrm>
            <a:off x="707571" y="4569051"/>
            <a:ext cx="5464629" cy="2005920"/>
          </a:xfrm>
        </p:spPr>
        <p:txBody>
          <a:bodyPr>
            <a:normAutofit/>
          </a:bodyPr>
          <a:lstStyle/>
          <a:p>
            <a:r>
              <a:rPr lang="en-US" sz="2000" dirty="0"/>
              <a:t>Gaming DL (bytes) is the most used application followed by YouTube DL (bytes) and Netflix DL           ( bytes)</a:t>
            </a:r>
            <a:endParaRPr lang="en-IN" sz="2000" dirty="0"/>
          </a:p>
        </p:txBody>
      </p:sp>
      <p:pic>
        <p:nvPicPr>
          <p:cNvPr id="4" name="Content Placeholder 3">
            <a:extLst>
              <a:ext uri="{FF2B5EF4-FFF2-40B4-BE49-F238E27FC236}">
                <a16:creationId xmlns:a16="http://schemas.microsoft.com/office/drawing/2014/main" id="{CE35F61D-DB7F-B29C-27BE-3367D2EBC464}"/>
              </a:ext>
            </a:extLst>
          </p:cNvPr>
          <p:cNvPicPr>
            <a:picLocks noGrp="1" noChangeAspect="1"/>
          </p:cNvPicPr>
          <p:nvPr>
            <p:ph idx="1"/>
          </p:nvPr>
        </p:nvPicPr>
        <p:blipFill>
          <a:blip r:embed="rId2"/>
          <a:stretch>
            <a:fillRect/>
          </a:stretch>
        </p:blipFill>
        <p:spPr>
          <a:xfrm>
            <a:off x="405789" y="108857"/>
            <a:ext cx="5690211" cy="4351338"/>
          </a:xfrm>
          <a:prstGeom prst="rect">
            <a:avLst/>
          </a:prstGeom>
        </p:spPr>
      </p:pic>
      <p:pic>
        <p:nvPicPr>
          <p:cNvPr id="5" name="Picture 4">
            <a:extLst>
              <a:ext uri="{FF2B5EF4-FFF2-40B4-BE49-F238E27FC236}">
                <a16:creationId xmlns:a16="http://schemas.microsoft.com/office/drawing/2014/main" id="{FD81CC61-20EC-2371-7DF3-D90D845FBBE6}"/>
              </a:ext>
            </a:extLst>
          </p:cNvPr>
          <p:cNvPicPr>
            <a:picLocks noChangeAspect="1"/>
          </p:cNvPicPr>
          <p:nvPr/>
        </p:nvPicPr>
        <p:blipFill>
          <a:blip r:embed="rId3"/>
          <a:stretch>
            <a:fillRect/>
          </a:stretch>
        </p:blipFill>
        <p:spPr>
          <a:xfrm>
            <a:off x="5965372" y="1"/>
            <a:ext cx="5976258" cy="4351338"/>
          </a:xfrm>
          <a:prstGeom prst="rect">
            <a:avLst/>
          </a:prstGeom>
        </p:spPr>
      </p:pic>
      <p:sp>
        <p:nvSpPr>
          <p:cNvPr id="6" name="TextBox 5">
            <a:extLst>
              <a:ext uri="{FF2B5EF4-FFF2-40B4-BE49-F238E27FC236}">
                <a16:creationId xmlns:a16="http://schemas.microsoft.com/office/drawing/2014/main" id="{1BC07B39-F1C9-0426-7C69-02B8EB1C28F8}"/>
              </a:ext>
            </a:extLst>
          </p:cNvPr>
          <p:cNvSpPr txBox="1"/>
          <p:nvPr/>
        </p:nvSpPr>
        <p:spPr>
          <a:xfrm>
            <a:off x="6400800" y="5050971"/>
            <a:ext cx="5464629" cy="923330"/>
          </a:xfrm>
          <a:prstGeom prst="rect">
            <a:avLst/>
          </a:prstGeom>
          <a:noFill/>
        </p:spPr>
        <p:txBody>
          <a:bodyPr wrap="square" rtlCol="0">
            <a:spAutoFit/>
          </a:bodyPr>
          <a:lstStyle/>
          <a:p>
            <a:r>
              <a:rPr lang="en-US" b="0" i="0" dirty="0">
                <a:effectLst/>
                <a:latin typeface="Roboto" panose="02000000000000000000" pitchFamily="2" charset="0"/>
              </a:rPr>
              <a:t>Insight- It represents a balance between maximizing variance explained within clusters and minimizing the number of clusters.</a:t>
            </a:r>
            <a:endParaRPr lang="en-IN" dirty="0"/>
          </a:p>
        </p:txBody>
      </p:sp>
    </p:spTree>
    <p:extLst>
      <p:ext uri="{BB962C8B-B14F-4D97-AF65-F5344CB8AC3E}">
        <p14:creationId xmlns:p14="http://schemas.microsoft.com/office/powerpoint/2010/main" val="174002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6223-CACC-F539-6E51-BF36FE9D422A}"/>
              </a:ext>
            </a:extLst>
          </p:cNvPr>
          <p:cNvSpPr>
            <a:spLocks noGrp="1"/>
          </p:cNvSpPr>
          <p:nvPr>
            <p:ph type="title"/>
          </p:nvPr>
        </p:nvSpPr>
        <p:spPr>
          <a:xfrm>
            <a:off x="838200" y="5372554"/>
            <a:ext cx="10515600" cy="1325563"/>
          </a:xfrm>
        </p:spPr>
        <p:txBody>
          <a:bodyPr>
            <a:normAutofit/>
          </a:bodyPr>
          <a:lstStyle/>
          <a:p>
            <a:r>
              <a:rPr lang="en-US" sz="1600" dirty="0"/>
              <a:t>Cluster 0 could be customers who are using the service infrequently but for long periods of time. Cluster 1 could be customers who are using the service more frequently but for shorter periods of time. Cluster 2 could be customers who are using the service very frequently and for long periods of time.</a:t>
            </a:r>
            <a:endParaRPr lang="en-IN" sz="1600" dirty="0"/>
          </a:p>
        </p:txBody>
      </p:sp>
      <p:pic>
        <p:nvPicPr>
          <p:cNvPr id="4" name="Content Placeholder 3">
            <a:extLst>
              <a:ext uri="{FF2B5EF4-FFF2-40B4-BE49-F238E27FC236}">
                <a16:creationId xmlns:a16="http://schemas.microsoft.com/office/drawing/2014/main" id="{9CF07E3C-0692-F8C6-9D38-A2DD59FA6C9B}"/>
              </a:ext>
            </a:extLst>
          </p:cNvPr>
          <p:cNvPicPr>
            <a:picLocks noGrp="1" noChangeAspect="1"/>
          </p:cNvPicPr>
          <p:nvPr>
            <p:ph idx="1"/>
          </p:nvPr>
        </p:nvPicPr>
        <p:blipFill>
          <a:blip r:embed="rId2"/>
          <a:stretch>
            <a:fillRect/>
          </a:stretch>
        </p:blipFill>
        <p:spPr>
          <a:xfrm>
            <a:off x="1295400" y="584654"/>
            <a:ext cx="9040585" cy="4351338"/>
          </a:xfrm>
          <a:prstGeom prst="rect">
            <a:avLst/>
          </a:prstGeom>
        </p:spPr>
      </p:pic>
    </p:spTree>
    <p:extLst>
      <p:ext uri="{BB962C8B-B14F-4D97-AF65-F5344CB8AC3E}">
        <p14:creationId xmlns:p14="http://schemas.microsoft.com/office/powerpoint/2010/main" val="2394303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366F-FAC4-A534-B68D-531E987F9A90}"/>
              </a:ext>
            </a:extLst>
          </p:cNvPr>
          <p:cNvSpPr>
            <a:spLocks noGrp="1"/>
          </p:cNvSpPr>
          <p:nvPr>
            <p:ph type="title"/>
          </p:nvPr>
        </p:nvSpPr>
        <p:spPr/>
        <p:txBody>
          <a:bodyPr>
            <a:normAutofit fontScale="90000"/>
          </a:bodyPr>
          <a:lstStyle/>
          <a:p>
            <a:r>
              <a:rPr lang="en-US" sz="1600" dirty="0"/>
              <a:t>Both Linear Regression and </a:t>
            </a:r>
            <a:r>
              <a:rPr lang="en-US" sz="1600" dirty="0" err="1"/>
              <a:t>XGBoost</a:t>
            </a:r>
            <a:r>
              <a:rPr lang="en-US" sz="1600" dirty="0"/>
              <a:t> models perform well in this case.</a:t>
            </a:r>
            <a:br>
              <a:rPr lang="en-US" sz="1600" dirty="0"/>
            </a:br>
            <a:br>
              <a:rPr lang="en-US" sz="1600" dirty="0"/>
            </a:br>
            <a:r>
              <a:rPr lang="en-US" sz="1600" dirty="0"/>
              <a:t>Linear </a:t>
            </a:r>
            <a:r>
              <a:rPr lang="en-US" sz="1600" dirty="0" err="1"/>
              <a:t>Regression:Achieves</a:t>
            </a:r>
            <a:r>
              <a:rPr lang="en-US" sz="1600" dirty="0"/>
              <a:t> a near-perfect R-squared value of 1.0, indicating that the model explains almost all of the variance in the target </a:t>
            </a:r>
            <a:r>
              <a:rPr lang="en-US" sz="1600" dirty="0" err="1"/>
              <a:t>variable.Mean</a:t>
            </a:r>
            <a:r>
              <a:rPr lang="en-US" sz="1600" dirty="0"/>
              <a:t> squared error is extremely low, implying minimal prediction error.</a:t>
            </a:r>
            <a:br>
              <a:rPr lang="en-US" sz="1600" dirty="0"/>
            </a:br>
            <a:br>
              <a:rPr lang="en-US" sz="1600" dirty="0"/>
            </a:br>
            <a:r>
              <a:rPr lang="en-US" sz="1600" dirty="0" err="1"/>
              <a:t>XGBoost:Shows</a:t>
            </a:r>
            <a:r>
              <a:rPr lang="en-US" sz="1600" dirty="0"/>
              <a:t> a high R-squared value of 0.997, indicating a strong </a:t>
            </a:r>
            <a:r>
              <a:rPr lang="en-US" sz="1600" dirty="0" err="1"/>
              <a:t>fit.The</a:t>
            </a:r>
            <a:r>
              <a:rPr lang="en-US" sz="1600" dirty="0"/>
              <a:t> mean squared error is higher compared to linear regression, but still relatively low.</a:t>
            </a:r>
            <a:endParaRPr lang="en-IN" sz="1600" dirty="0"/>
          </a:p>
        </p:txBody>
      </p:sp>
      <p:pic>
        <p:nvPicPr>
          <p:cNvPr id="4" name="Content Placeholder 3">
            <a:extLst>
              <a:ext uri="{FF2B5EF4-FFF2-40B4-BE49-F238E27FC236}">
                <a16:creationId xmlns:a16="http://schemas.microsoft.com/office/drawing/2014/main" id="{9CCAD0EE-7608-2C4D-40E7-356123A10B15}"/>
              </a:ext>
            </a:extLst>
          </p:cNvPr>
          <p:cNvPicPr>
            <a:picLocks noGrp="1" noChangeAspect="1"/>
          </p:cNvPicPr>
          <p:nvPr>
            <p:ph idx="1"/>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376305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D133-A2BF-17C7-C3FA-0DF8772B0880}"/>
              </a:ext>
            </a:extLst>
          </p:cNvPr>
          <p:cNvSpPr>
            <a:spLocks noGrp="1"/>
          </p:cNvSpPr>
          <p:nvPr>
            <p:ph type="title"/>
          </p:nvPr>
        </p:nvSpPr>
        <p:spPr>
          <a:xfrm>
            <a:off x="838200" y="381575"/>
            <a:ext cx="10515600" cy="1325563"/>
          </a:xfrm>
        </p:spPr>
        <p:txBody>
          <a:bodyPr>
            <a:normAutofit/>
          </a:bodyPr>
          <a:lstStyle/>
          <a:p>
            <a:r>
              <a:rPr lang="en-US" sz="1800" dirty="0"/>
              <a:t>Clear separation between clusters suggests two distinct customer </a:t>
            </a:r>
            <a:r>
              <a:rPr lang="en-US" sz="1800" dirty="0" err="1"/>
              <a:t>segmentsMost</a:t>
            </a:r>
            <a:r>
              <a:rPr lang="en-US" sz="1800" dirty="0"/>
              <a:t> customers appear to be in the lower cluster (near origin)Smaller group of customers with both high engagement and experience </a:t>
            </a:r>
            <a:r>
              <a:rPr lang="en-US" sz="1800" dirty="0" err="1"/>
              <a:t>scoresThe</a:t>
            </a:r>
            <a:r>
              <a:rPr lang="en-US" sz="1800" dirty="0"/>
              <a:t> clustering appears to effectively separate high-value customers from others</a:t>
            </a:r>
            <a:endParaRPr lang="en-IN" sz="1800" dirty="0"/>
          </a:p>
        </p:txBody>
      </p:sp>
      <p:pic>
        <p:nvPicPr>
          <p:cNvPr id="4" name="Content Placeholder 3">
            <a:extLst>
              <a:ext uri="{FF2B5EF4-FFF2-40B4-BE49-F238E27FC236}">
                <a16:creationId xmlns:a16="http://schemas.microsoft.com/office/drawing/2014/main" id="{4D64D6E3-42C9-1762-0CEF-570664AD038F}"/>
              </a:ext>
            </a:extLst>
          </p:cNvPr>
          <p:cNvPicPr>
            <a:picLocks noGrp="1" noChangeAspect="1"/>
          </p:cNvPicPr>
          <p:nvPr>
            <p:ph idx="1"/>
          </p:nvPr>
        </p:nvPicPr>
        <p:blipFill>
          <a:blip r:embed="rId2"/>
          <a:stretch>
            <a:fillRect/>
          </a:stretch>
        </p:blipFill>
        <p:spPr>
          <a:xfrm>
            <a:off x="598715" y="1453357"/>
            <a:ext cx="5878285" cy="3129530"/>
          </a:xfrm>
          <a:prstGeom prst="rect">
            <a:avLst/>
          </a:prstGeom>
        </p:spPr>
      </p:pic>
      <p:pic>
        <p:nvPicPr>
          <p:cNvPr id="5" name="Picture 4">
            <a:extLst>
              <a:ext uri="{FF2B5EF4-FFF2-40B4-BE49-F238E27FC236}">
                <a16:creationId xmlns:a16="http://schemas.microsoft.com/office/drawing/2014/main" id="{479A67B9-CB74-8B48-6766-31B93EC7FE18}"/>
              </a:ext>
            </a:extLst>
          </p:cNvPr>
          <p:cNvPicPr>
            <a:picLocks noChangeAspect="1"/>
          </p:cNvPicPr>
          <p:nvPr/>
        </p:nvPicPr>
        <p:blipFill>
          <a:blip r:embed="rId3"/>
          <a:stretch>
            <a:fillRect/>
          </a:stretch>
        </p:blipFill>
        <p:spPr>
          <a:xfrm>
            <a:off x="776937" y="4582887"/>
            <a:ext cx="10638126" cy="215537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356AC368-C903-92B1-D9B4-72F7E66CB482}"/>
              </a:ext>
            </a:extLst>
          </p:cNvPr>
          <p:cNvSpPr txBox="1"/>
          <p:nvPr/>
        </p:nvSpPr>
        <p:spPr>
          <a:xfrm>
            <a:off x="6847114" y="3516085"/>
            <a:ext cx="5344886"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Top 10 satisfied customer based on Customer Experience Score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455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6F499B-30DB-429C-3E5C-1F3A0D8B35A0}"/>
              </a:ext>
            </a:extLst>
          </p:cNvPr>
          <p:cNvSpPr>
            <a:spLocks noGrp="1"/>
          </p:cNvSpPr>
          <p:nvPr>
            <p:ph idx="1"/>
          </p:nvPr>
        </p:nvSpPr>
        <p:spPr>
          <a:xfrm>
            <a:off x="838200" y="696686"/>
            <a:ext cx="10515600" cy="5704114"/>
          </a:xfrm>
        </p:spPr>
        <p:txBody>
          <a:bodyPr>
            <a:normAutofit fontScale="92500" lnSpcReduction="10000"/>
          </a:bodyPr>
          <a:lstStyle/>
          <a:p>
            <a:r>
              <a:rPr lang="en-US" b="1" dirty="0"/>
              <a:t>Conclusion: </a:t>
            </a:r>
          </a:p>
          <a:p>
            <a:endParaRPr lang="en-US" dirty="0"/>
          </a:p>
          <a:p>
            <a:r>
              <a:rPr lang="en-US" dirty="0"/>
              <a:t>Customer engagement is highest with Game download application .</a:t>
            </a:r>
          </a:p>
          <a:p>
            <a:endParaRPr lang="en-US" dirty="0"/>
          </a:p>
          <a:p>
            <a:r>
              <a:rPr lang="en-US" dirty="0"/>
              <a:t> Most users are engaged in Game download. The Huawei B- 5285 is used by most of users.</a:t>
            </a:r>
          </a:p>
          <a:p>
            <a:endParaRPr lang="en-US" dirty="0"/>
          </a:p>
          <a:p>
            <a:r>
              <a:rPr lang="en-US" dirty="0"/>
              <a:t> </a:t>
            </a:r>
            <a:r>
              <a:rPr lang="en-US" b="1" dirty="0" err="1"/>
              <a:t>Recommemdations</a:t>
            </a:r>
            <a:r>
              <a:rPr lang="en-US" b="1" dirty="0"/>
              <a:t> :</a:t>
            </a:r>
          </a:p>
          <a:p>
            <a:endParaRPr lang="en-US" dirty="0"/>
          </a:p>
          <a:p>
            <a:r>
              <a:rPr lang="en-US" dirty="0"/>
              <a:t>Huawei and Apple customers need to focus for higher satisfaction and experience. </a:t>
            </a:r>
          </a:p>
          <a:p>
            <a:endParaRPr lang="en-US" dirty="0"/>
          </a:p>
          <a:p>
            <a:r>
              <a:rPr lang="en-US" dirty="0"/>
              <a:t>Social Media engagement user need to check for higher experience.</a:t>
            </a:r>
            <a:endParaRPr lang="en-IN" dirty="0"/>
          </a:p>
        </p:txBody>
      </p:sp>
    </p:spTree>
    <p:extLst>
      <p:ext uri="{BB962C8B-B14F-4D97-AF65-F5344CB8AC3E}">
        <p14:creationId xmlns:p14="http://schemas.microsoft.com/office/powerpoint/2010/main" val="4045655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A0524-BBF9-8B17-CA5B-5BE53F55D196}"/>
              </a:ext>
            </a:extLst>
          </p:cNvPr>
          <p:cNvSpPr>
            <a:spLocks noGrp="1"/>
          </p:cNvSpPr>
          <p:nvPr>
            <p:ph idx="1"/>
          </p:nvPr>
        </p:nvSpPr>
        <p:spPr>
          <a:xfrm>
            <a:off x="838200" y="1253331"/>
            <a:ext cx="10515600" cy="4351338"/>
          </a:xfrm>
        </p:spPr>
        <p:txBody>
          <a:bodyPr/>
          <a:lstStyle/>
          <a:p>
            <a:pPr marL="0" indent="0" algn="ctr">
              <a:buNone/>
            </a:pPr>
            <a:endParaRPr lang="en-US" sz="9600" dirty="0"/>
          </a:p>
          <a:p>
            <a:pPr marL="0" indent="0" algn="ctr">
              <a:buNone/>
            </a:pPr>
            <a:r>
              <a:rPr lang="en-US" sz="9600" dirty="0"/>
              <a:t>THANK YOU</a:t>
            </a:r>
          </a:p>
          <a:p>
            <a:pPr marL="0" indent="0">
              <a:buNone/>
            </a:pPr>
            <a:endParaRPr lang="en-IN" dirty="0"/>
          </a:p>
        </p:txBody>
      </p:sp>
    </p:spTree>
    <p:extLst>
      <p:ext uri="{BB962C8B-B14F-4D97-AF65-F5344CB8AC3E}">
        <p14:creationId xmlns:p14="http://schemas.microsoft.com/office/powerpoint/2010/main" val="376540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E4C4-4AEB-35C2-F134-B0F4214489BD}"/>
              </a:ext>
            </a:extLst>
          </p:cNvPr>
          <p:cNvSpPr>
            <a:spLocks noGrp="1"/>
          </p:cNvSpPr>
          <p:nvPr>
            <p:ph type="ctrTitle"/>
          </p:nvPr>
        </p:nvSpPr>
        <p:spPr>
          <a:xfrm>
            <a:off x="97972" y="204705"/>
            <a:ext cx="1937657" cy="546410"/>
          </a:xfrm>
        </p:spPr>
        <p:txBody>
          <a:bodyPr>
            <a:normAutofit fontScale="90000"/>
          </a:bodyPr>
          <a:lstStyle/>
          <a:p>
            <a:r>
              <a:rPr lang="en-IN" sz="3200" b="1" dirty="0"/>
              <a:t>Objective</a:t>
            </a:r>
            <a:r>
              <a:rPr lang="en-IN" sz="3200" dirty="0"/>
              <a:t> -</a:t>
            </a:r>
          </a:p>
        </p:txBody>
      </p:sp>
      <p:sp>
        <p:nvSpPr>
          <p:cNvPr id="3" name="Subtitle 2">
            <a:extLst>
              <a:ext uri="{FF2B5EF4-FFF2-40B4-BE49-F238E27FC236}">
                <a16:creationId xmlns:a16="http://schemas.microsoft.com/office/drawing/2014/main" id="{A8070944-EFFE-3B44-DD3C-DDBF46315559}"/>
              </a:ext>
            </a:extLst>
          </p:cNvPr>
          <p:cNvSpPr>
            <a:spLocks noGrp="1"/>
          </p:cNvSpPr>
          <p:nvPr>
            <p:ph type="subTitle" idx="1"/>
          </p:nvPr>
        </p:nvSpPr>
        <p:spPr>
          <a:xfrm>
            <a:off x="195943" y="751115"/>
            <a:ext cx="11898085" cy="5920693"/>
          </a:xfrm>
        </p:spPr>
        <p:txBody>
          <a:bodyPr>
            <a:normAutofit fontScale="92500"/>
          </a:bodyPr>
          <a:lstStyle/>
          <a:p>
            <a:pPr algn="l">
              <a:lnSpc>
                <a:spcPct val="150000"/>
              </a:lnSpc>
            </a:pPr>
            <a:r>
              <a:rPr lang="en-US" dirty="0"/>
              <a:t>       </a:t>
            </a:r>
            <a:r>
              <a:rPr lang="en-US" sz="2800" dirty="0">
                <a:solidFill>
                  <a:schemeClr val="tx1"/>
                </a:solidFill>
              </a:rPr>
              <a:t>1.To analyze user analytics in the telecommunication industry, specifically for </a:t>
            </a:r>
            <a:r>
              <a:rPr lang="en-US" sz="2800" dirty="0" err="1">
                <a:solidFill>
                  <a:schemeClr val="tx1"/>
                </a:solidFill>
              </a:rPr>
              <a:t>TellCo</a:t>
            </a:r>
            <a:r>
              <a:rPr lang="en-US" sz="2800" dirty="0">
                <a:solidFill>
                  <a:schemeClr val="tx1"/>
                </a:solidFill>
              </a:rPr>
              <a:t>, a mobile service provider in the Republic of </a:t>
            </a:r>
            <a:r>
              <a:rPr lang="en-US" sz="2800" dirty="0" err="1">
                <a:solidFill>
                  <a:schemeClr val="tx1"/>
                </a:solidFill>
              </a:rPr>
              <a:t>Pefkakia</a:t>
            </a:r>
            <a:r>
              <a:rPr lang="en-US" sz="2800" dirty="0">
                <a:solidFill>
                  <a:schemeClr val="tx1"/>
                </a:solidFill>
              </a:rPr>
              <a:t>.</a:t>
            </a:r>
          </a:p>
          <a:p>
            <a:pPr algn="l">
              <a:lnSpc>
                <a:spcPct val="150000"/>
              </a:lnSpc>
            </a:pPr>
            <a:r>
              <a:rPr lang="en-US" sz="2800" dirty="0">
                <a:solidFill>
                  <a:schemeClr val="tx1"/>
                </a:solidFill>
              </a:rPr>
              <a:t>      2.To evaluate the profitability and growth opportunities for </a:t>
            </a:r>
            <a:r>
              <a:rPr lang="en-US" sz="2800" dirty="0" err="1">
                <a:solidFill>
                  <a:schemeClr val="tx1"/>
                </a:solidFill>
              </a:rPr>
              <a:t>TellCo</a:t>
            </a:r>
            <a:r>
              <a:rPr lang="en-US" sz="2800" dirty="0">
                <a:solidFill>
                  <a:schemeClr val="tx1"/>
                </a:solidFill>
              </a:rPr>
              <a:t> by examining system-generated data on customer behavior and activities.</a:t>
            </a:r>
          </a:p>
          <a:p>
            <a:pPr algn="l">
              <a:lnSpc>
                <a:spcPct val="150000"/>
              </a:lnSpc>
            </a:pPr>
            <a:r>
              <a:rPr lang="en-US" sz="2800" dirty="0">
                <a:solidFill>
                  <a:schemeClr val="tx1"/>
                </a:solidFill>
              </a:rPr>
              <a:t>     3.To provide strategic recommendations for the investor on whether </a:t>
            </a:r>
            <a:r>
              <a:rPr lang="en-US" sz="2800" dirty="0" err="1">
                <a:solidFill>
                  <a:schemeClr val="tx1"/>
                </a:solidFill>
              </a:rPr>
              <a:t>TellCo</a:t>
            </a:r>
            <a:r>
              <a:rPr lang="en-US" sz="2800" dirty="0">
                <a:solidFill>
                  <a:schemeClr val="tx1"/>
                </a:solidFill>
              </a:rPr>
              <a:t> is worth purchasing by identifying key business areas that could drive profitability.</a:t>
            </a:r>
          </a:p>
          <a:p>
            <a:pPr algn="l">
              <a:lnSpc>
                <a:spcPct val="150000"/>
              </a:lnSpc>
            </a:pPr>
            <a:r>
              <a:rPr lang="en-US" sz="2800" dirty="0">
                <a:solidFill>
                  <a:schemeClr val="tx1"/>
                </a:solidFill>
              </a:rPr>
              <a:t>     4.To present insights and findings from the data analysis to support the investment decision, highlighting which products or services could be optimized.</a:t>
            </a:r>
            <a:endParaRPr lang="en-IN" sz="2800" dirty="0">
              <a:solidFill>
                <a:schemeClr val="tx1"/>
              </a:solidFill>
            </a:endParaRPr>
          </a:p>
        </p:txBody>
      </p:sp>
    </p:spTree>
    <p:extLst>
      <p:ext uri="{BB962C8B-B14F-4D97-AF65-F5344CB8AC3E}">
        <p14:creationId xmlns:p14="http://schemas.microsoft.com/office/powerpoint/2010/main" val="193108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6C94-405E-7906-D3B3-ED4151CBE49D}"/>
              </a:ext>
            </a:extLst>
          </p:cNvPr>
          <p:cNvSpPr>
            <a:spLocks noGrp="1"/>
          </p:cNvSpPr>
          <p:nvPr>
            <p:ph type="title"/>
          </p:nvPr>
        </p:nvSpPr>
        <p:spPr>
          <a:xfrm>
            <a:off x="677334" y="365125"/>
            <a:ext cx="3298371" cy="854075"/>
          </a:xfrm>
        </p:spPr>
        <p:txBody>
          <a:bodyPr>
            <a:normAutofit/>
          </a:bodyPr>
          <a:lstStyle/>
          <a:p>
            <a:r>
              <a:rPr lang="en-IN" sz="2800" b="1" dirty="0"/>
              <a:t>Project Description:</a:t>
            </a:r>
          </a:p>
        </p:txBody>
      </p:sp>
      <p:sp>
        <p:nvSpPr>
          <p:cNvPr id="3" name="Content Placeholder 2">
            <a:extLst>
              <a:ext uri="{FF2B5EF4-FFF2-40B4-BE49-F238E27FC236}">
                <a16:creationId xmlns:a16="http://schemas.microsoft.com/office/drawing/2014/main" id="{A3574D5A-A206-39CC-E194-97E0D4710BD0}"/>
              </a:ext>
            </a:extLst>
          </p:cNvPr>
          <p:cNvSpPr>
            <a:spLocks noGrp="1"/>
          </p:cNvSpPr>
          <p:nvPr>
            <p:ph idx="1"/>
          </p:nvPr>
        </p:nvSpPr>
        <p:spPr>
          <a:xfrm>
            <a:off x="677334" y="1219200"/>
            <a:ext cx="11198980" cy="5638799"/>
          </a:xfrm>
        </p:spPr>
        <p:txBody>
          <a:bodyPr>
            <a:normAutofit fontScale="92500"/>
          </a:bodyPr>
          <a:lstStyle/>
          <a:p>
            <a:pPr marL="0" indent="0">
              <a:lnSpc>
                <a:spcPct val="200000"/>
              </a:lnSpc>
              <a:buNone/>
            </a:pPr>
            <a:r>
              <a:rPr lang="en-US" dirty="0"/>
              <a:t>This project involves conducting a detailed analysis of user data in the telecommunication industry to support an investment decision. The objective is to evaluate </a:t>
            </a:r>
            <a:r>
              <a:rPr lang="en-US" dirty="0" err="1"/>
              <a:t>TellCo</a:t>
            </a:r>
            <a:r>
              <a:rPr lang="en-US" dirty="0"/>
              <a:t>, an existing mobile service provider in the Republic of </a:t>
            </a:r>
            <a:r>
              <a:rPr lang="en-US" dirty="0" err="1"/>
              <a:t>Pefkakia</a:t>
            </a:r>
            <a:r>
              <a:rPr lang="en-US" dirty="0"/>
              <a:t>, by analyzing customer behavior data and identifying profitable areas for growth. The investor, known for purchasing undervalued assets, seeks insights into </a:t>
            </a:r>
            <a:r>
              <a:rPr lang="en-US" dirty="0" err="1"/>
              <a:t>TellCo's</a:t>
            </a:r>
            <a:r>
              <a:rPr lang="en-US" dirty="0"/>
              <a:t> potential for profitability and strategic expansion.</a:t>
            </a:r>
            <a:endParaRPr lang="en-IN" dirty="0"/>
          </a:p>
        </p:txBody>
      </p:sp>
    </p:spTree>
    <p:extLst>
      <p:ext uri="{BB962C8B-B14F-4D97-AF65-F5344CB8AC3E}">
        <p14:creationId xmlns:p14="http://schemas.microsoft.com/office/powerpoint/2010/main" val="130459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5C34-D7C5-7B0F-8FD5-428CC3815163}"/>
              </a:ext>
            </a:extLst>
          </p:cNvPr>
          <p:cNvSpPr>
            <a:spLocks noGrp="1"/>
          </p:cNvSpPr>
          <p:nvPr>
            <p:ph type="title"/>
          </p:nvPr>
        </p:nvSpPr>
        <p:spPr>
          <a:xfrm>
            <a:off x="838200" y="365126"/>
            <a:ext cx="3145971" cy="897618"/>
          </a:xfrm>
        </p:spPr>
        <p:txBody>
          <a:bodyPr>
            <a:normAutofit/>
          </a:bodyPr>
          <a:lstStyle/>
          <a:p>
            <a:r>
              <a:rPr lang="en-IN" sz="2800" b="1" dirty="0"/>
              <a:t>Project Goal:</a:t>
            </a:r>
          </a:p>
        </p:txBody>
      </p:sp>
      <p:sp>
        <p:nvSpPr>
          <p:cNvPr id="3" name="Content Placeholder 2">
            <a:extLst>
              <a:ext uri="{FF2B5EF4-FFF2-40B4-BE49-F238E27FC236}">
                <a16:creationId xmlns:a16="http://schemas.microsoft.com/office/drawing/2014/main" id="{94572A96-82CF-79BE-2054-F0CBE5B6A530}"/>
              </a:ext>
            </a:extLst>
          </p:cNvPr>
          <p:cNvSpPr>
            <a:spLocks noGrp="1"/>
          </p:cNvSpPr>
          <p:nvPr>
            <p:ph idx="1"/>
          </p:nvPr>
        </p:nvSpPr>
        <p:spPr>
          <a:xfrm>
            <a:off x="677334" y="1262743"/>
            <a:ext cx="11514666" cy="5464628"/>
          </a:xfrm>
        </p:spPr>
        <p:txBody>
          <a:bodyPr/>
          <a:lstStyle/>
          <a:p>
            <a:pPr marL="0" indent="0">
              <a:lnSpc>
                <a:spcPct val="200000"/>
              </a:lnSpc>
              <a:buNone/>
            </a:pPr>
            <a:r>
              <a:rPr lang="en-US" dirty="0"/>
              <a:t>To provide actionable insights and a recommendation on whether to buy or sell </a:t>
            </a:r>
            <a:r>
              <a:rPr lang="en-US" dirty="0" err="1"/>
              <a:t>TellCo</a:t>
            </a:r>
            <a:r>
              <a:rPr lang="en-US" dirty="0"/>
              <a:t> based on a data-driven analysis of its user analytics. This will include identifying key customer segments, evaluating usage patterns, and pinpointing growth opportunities that could increase </a:t>
            </a:r>
            <a:r>
              <a:rPr lang="en-US" dirty="0" err="1"/>
              <a:t>TellCo's</a:t>
            </a:r>
            <a:r>
              <a:rPr lang="en-US" dirty="0"/>
              <a:t> market value and profitability.</a:t>
            </a:r>
            <a:endParaRPr lang="en-IN" dirty="0"/>
          </a:p>
        </p:txBody>
      </p:sp>
    </p:spTree>
    <p:extLst>
      <p:ext uri="{BB962C8B-B14F-4D97-AF65-F5344CB8AC3E}">
        <p14:creationId xmlns:p14="http://schemas.microsoft.com/office/powerpoint/2010/main" val="59637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513CB-C3C3-7FBA-E472-680CA931B042}"/>
              </a:ext>
            </a:extLst>
          </p:cNvPr>
          <p:cNvSpPr>
            <a:spLocks noGrp="1"/>
          </p:cNvSpPr>
          <p:nvPr>
            <p:ph idx="1"/>
          </p:nvPr>
        </p:nvSpPr>
        <p:spPr>
          <a:xfrm>
            <a:off x="838199" y="1164773"/>
            <a:ext cx="11157857" cy="5464628"/>
          </a:xfrm>
        </p:spPr>
        <p:txBody>
          <a:bodyPr/>
          <a:lstStyle/>
          <a:p>
            <a:pPr marL="0" indent="0">
              <a:lnSpc>
                <a:spcPct val="250000"/>
              </a:lnSpc>
              <a:buNone/>
            </a:pPr>
            <a:r>
              <a:rPr lang="en-US" dirty="0"/>
              <a:t>The challenge is to determine whether </a:t>
            </a:r>
            <a:r>
              <a:rPr lang="en-US" dirty="0" err="1"/>
              <a:t>TellCo</a:t>
            </a:r>
            <a:r>
              <a:rPr lang="en-US" dirty="0"/>
              <a:t> is a viable investment by conducting an in-depth analysis of its user analytics data and to make an informed recommendation on whether </a:t>
            </a:r>
            <a:r>
              <a:rPr lang="en-US" dirty="0" err="1"/>
              <a:t>TellCo</a:t>
            </a:r>
            <a:r>
              <a:rPr lang="en-US" dirty="0"/>
              <a:t> should be bought or sold.</a:t>
            </a:r>
            <a:endParaRPr lang="en-IN" dirty="0"/>
          </a:p>
        </p:txBody>
      </p:sp>
      <p:sp>
        <p:nvSpPr>
          <p:cNvPr id="5" name="Title 4">
            <a:extLst>
              <a:ext uri="{FF2B5EF4-FFF2-40B4-BE49-F238E27FC236}">
                <a16:creationId xmlns:a16="http://schemas.microsoft.com/office/drawing/2014/main" id="{A06674F3-C00C-8478-4AA3-0692E6A617C5}"/>
              </a:ext>
            </a:extLst>
          </p:cNvPr>
          <p:cNvSpPr>
            <a:spLocks noGrp="1"/>
          </p:cNvSpPr>
          <p:nvPr>
            <p:ph type="title"/>
          </p:nvPr>
        </p:nvSpPr>
        <p:spPr>
          <a:xfrm>
            <a:off x="838200" y="365126"/>
            <a:ext cx="3276600" cy="952046"/>
          </a:xfrm>
        </p:spPr>
        <p:txBody>
          <a:bodyPr>
            <a:normAutofit/>
          </a:bodyPr>
          <a:lstStyle/>
          <a:p>
            <a:r>
              <a:rPr lang="en-IN" sz="2800" b="1" dirty="0"/>
              <a:t>Problem Statement:</a:t>
            </a:r>
          </a:p>
        </p:txBody>
      </p:sp>
    </p:spTree>
    <p:extLst>
      <p:ext uri="{BB962C8B-B14F-4D97-AF65-F5344CB8AC3E}">
        <p14:creationId xmlns:p14="http://schemas.microsoft.com/office/powerpoint/2010/main" val="273941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529D-C0DE-B6E2-A1A8-76699CA0AD78}"/>
              </a:ext>
            </a:extLst>
          </p:cNvPr>
          <p:cNvSpPr>
            <a:spLocks noGrp="1"/>
          </p:cNvSpPr>
          <p:nvPr>
            <p:ph type="title"/>
          </p:nvPr>
        </p:nvSpPr>
        <p:spPr>
          <a:xfrm>
            <a:off x="191429" y="724829"/>
            <a:ext cx="3354659" cy="669073"/>
          </a:xfrm>
        </p:spPr>
        <p:txBody>
          <a:bodyPr>
            <a:normAutofit fontScale="90000"/>
          </a:bodyPr>
          <a:lstStyle/>
          <a:p>
            <a:r>
              <a:rPr lang="en-IN" dirty="0"/>
              <a:t>Data Overview</a:t>
            </a:r>
            <a:br>
              <a:rPr lang="en-IN" dirty="0"/>
            </a:br>
            <a:br>
              <a:rPr lang="en-US" sz="4400" dirty="0">
                <a:latin typeface="Cooper Black" panose="0208090404030B020404" pitchFamily="18" charset="0"/>
                <a:cs typeface="Utsaah" pitchFamily="34" charset="0"/>
              </a:rPr>
            </a:br>
            <a:endParaRPr lang="en-IN" dirty="0"/>
          </a:p>
        </p:txBody>
      </p:sp>
      <p:sp>
        <p:nvSpPr>
          <p:cNvPr id="3" name="Content Placeholder 2">
            <a:extLst>
              <a:ext uri="{FF2B5EF4-FFF2-40B4-BE49-F238E27FC236}">
                <a16:creationId xmlns:a16="http://schemas.microsoft.com/office/drawing/2014/main" id="{814F1FC2-33E9-1894-7A1D-74400FD8786F}"/>
              </a:ext>
            </a:extLst>
          </p:cNvPr>
          <p:cNvSpPr>
            <a:spLocks noGrp="1"/>
          </p:cNvSpPr>
          <p:nvPr>
            <p:ph idx="1"/>
          </p:nvPr>
        </p:nvSpPr>
        <p:spPr>
          <a:xfrm>
            <a:off x="838200" y="1550020"/>
            <a:ext cx="10515600" cy="4942855"/>
          </a:xfrm>
        </p:spPr>
        <p:txBody>
          <a:bodyPr/>
          <a:lstStyle/>
          <a:p>
            <a:pPr>
              <a:lnSpc>
                <a:spcPct val="200000"/>
              </a:lnSpc>
            </a:pPr>
            <a:r>
              <a:rPr lang="en-IN" dirty="0"/>
              <a:t>Customer Demographics</a:t>
            </a:r>
          </a:p>
          <a:p>
            <a:pPr>
              <a:lnSpc>
                <a:spcPct val="200000"/>
              </a:lnSpc>
            </a:pPr>
            <a:r>
              <a:rPr lang="en-IN" dirty="0"/>
              <a:t>Service Usage</a:t>
            </a:r>
          </a:p>
          <a:p>
            <a:pPr>
              <a:lnSpc>
                <a:spcPct val="200000"/>
              </a:lnSpc>
            </a:pPr>
            <a:r>
              <a:rPr lang="en-IN" dirty="0"/>
              <a:t>Network Interactions</a:t>
            </a:r>
          </a:p>
          <a:p>
            <a:pPr>
              <a:lnSpc>
                <a:spcPct val="200000"/>
              </a:lnSpc>
            </a:pPr>
            <a:r>
              <a:rPr lang="en-IN" dirty="0"/>
              <a:t>Revenue Metrics</a:t>
            </a:r>
          </a:p>
          <a:p>
            <a:pPr marL="0" indent="0">
              <a:lnSpc>
                <a:spcPct val="200000"/>
              </a:lnSpc>
              <a:buNone/>
            </a:pPr>
            <a:r>
              <a:rPr lang="en-US" sz="2800" dirty="0">
                <a:latin typeface="Utsaah" pitchFamily="34" charset="0"/>
                <a:cs typeface="Utsaah" pitchFamily="34" charset="0"/>
              </a:rPr>
              <a:t>SOURCE: </a:t>
            </a:r>
            <a:r>
              <a:rPr lang="en-US" sz="3200" dirty="0">
                <a:latin typeface="Utsaah" pitchFamily="34" charset="0"/>
                <a:cs typeface="Utsaah" pitchFamily="34" charset="0"/>
              </a:rPr>
              <a:t>telcom_data.xlsx</a:t>
            </a:r>
            <a:endParaRPr lang="en-IN" sz="3200" dirty="0"/>
          </a:p>
        </p:txBody>
      </p:sp>
    </p:spTree>
    <p:extLst>
      <p:ext uri="{BB962C8B-B14F-4D97-AF65-F5344CB8AC3E}">
        <p14:creationId xmlns:p14="http://schemas.microsoft.com/office/powerpoint/2010/main" val="397839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3379-A685-3E93-316E-16DF57287D8D}"/>
              </a:ext>
            </a:extLst>
          </p:cNvPr>
          <p:cNvSpPr>
            <a:spLocks noGrp="1"/>
          </p:cNvSpPr>
          <p:nvPr>
            <p:ph type="title"/>
          </p:nvPr>
        </p:nvSpPr>
        <p:spPr>
          <a:xfrm>
            <a:off x="838200" y="103869"/>
            <a:ext cx="10515600" cy="1050018"/>
          </a:xfrm>
        </p:spPr>
        <p:txBody>
          <a:bodyPr>
            <a:normAutofit/>
          </a:bodyPr>
          <a:lstStyle/>
          <a:p>
            <a:r>
              <a:rPr lang="en-US" sz="2000" b="1" dirty="0"/>
              <a:t>Insights into typical user behaviors and potential areas for optimizing data plans or targeting high-consumption users for premium services.</a:t>
            </a:r>
            <a:endParaRPr lang="en-IN" sz="2000" b="1" dirty="0"/>
          </a:p>
        </p:txBody>
      </p:sp>
      <p:pic>
        <p:nvPicPr>
          <p:cNvPr id="4" name="Content Placeholder 3">
            <a:extLst>
              <a:ext uri="{FF2B5EF4-FFF2-40B4-BE49-F238E27FC236}">
                <a16:creationId xmlns:a16="http://schemas.microsoft.com/office/drawing/2014/main" id="{085623A6-4F7E-6E0A-BB9F-D91A31E567C0}"/>
              </a:ext>
            </a:extLst>
          </p:cNvPr>
          <p:cNvPicPr>
            <a:picLocks noGrp="1" noChangeAspect="1"/>
          </p:cNvPicPr>
          <p:nvPr>
            <p:ph idx="1"/>
          </p:nvPr>
        </p:nvPicPr>
        <p:blipFill>
          <a:blip r:embed="rId2"/>
          <a:stretch>
            <a:fillRect/>
          </a:stretch>
        </p:blipFill>
        <p:spPr>
          <a:xfrm>
            <a:off x="261257" y="957943"/>
            <a:ext cx="7402286" cy="3548743"/>
          </a:xfrm>
          <a:prstGeom prst="rect">
            <a:avLst/>
          </a:prstGeom>
        </p:spPr>
      </p:pic>
      <p:pic>
        <p:nvPicPr>
          <p:cNvPr id="7" name="Picture 6">
            <a:extLst>
              <a:ext uri="{FF2B5EF4-FFF2-40B4-BE49-F238E27FC236}">
                <a16:creationId xmlns:a16="http://schemas.microsoft.com/office/drawing/2014/main" id="{AF5B0252-C8CA-28FF-321F-A96D39A70DF8}"/>
              </a:ext>
            </a:extLst>
          </p:cNvPr>
          <p:cNvPicPr>
            <a:picLocks noChangeAspect="1"/>
          </p:cNvPicPr>
          <p:nvPr/>
        </p:nvPicPr>
        <p:blipFill>
          <a:blip r:embed="rId3"/>
          <a:stretch>
            <a:fillRect/>
          </a:stretch>
        </p:blipFill>
        <p:spPr>
          <a:xfrm>
            <a:off x="5246915" y="957943"/>
            <a:ext cx="6509657" cy="3331028"/>
          </a:xfrm>
          <a:prstGeom prst="rect">
            <a:avLst/>
          </a:prstGeom>
        </p:spPr>
      </p:pic>
      <p:sp>
        <p:nvSpPr>
          <p:cNvPr id="9" name="TextBox 8">
            <a:extLst>
              <a:ext uri="{FF2B5EF4-FFF2-40B4-BE49-F238E27FC236}">
                <a16:creationId xmlns:a16="http://schemas.microsoft.com/office/drawing/2014/main" id="{12A03E72-9683-6F35-D0B1-56A800E19991}"/>
              </a:ext>
            </a:extLst>
          </p:cNvPr>
          <p:cNvSpPr txBox="1"/>
          <p:nvPr/>
        </p:nvSpPr>
        <p:spPr>
          <a:xfrm>
            <a:off x="587829" y="4699682"/>
            <a:ext cx="11832771" cy="1754326"/>
          </a:xfrm>
          <a:prstGeom prst="rect">
            <a:avLst/>
          </a:prstGeom>
          <a:noFill/>
        </p:spPr>
        <p:txBody>
          <a:bodyPr wrap="square" rtlCol="0">
            <a:spAutoFit/>
          </a:bodyPr>
          <a:lstStyle/>
          <a:p>
            <a:r>
              <a:rPr lang="en-US" dirty="0" err="1"/>
              <a:t>Insights:Upload</a:t>
            </a:r>
            <a:r>
              <a:rPr lang="en-US" dirty="0"/>
              <a:t> Behavior: Users tend to have a central range for upload data usage, with most sessions clustering around a typical size.</a:t>
            </a:r>
          </a:p>
          <a:p>
            <a:r>
              <a:rPr lang="en-US" dirty="0"/>
              <a:t>Download Behavior: Download data usage is widely distributed, likely due to diverse usage across streaming, browsing, and other data-intensive </a:t>
            </a:r>
            <a:r>
              <a:rPr lang="en-US" dirty="0" err="1"/>
              <a:t>activities.Session</a:t>
            </a:r>
            <a:r>
              <a:rPr lang="en-US" dirty="0"/>
              <a:t> </a:t>
            </a:r>
          </a:p>
          <a:p>
            <a:r>
              <a:rPr lang="en-US" dirty="0"/>
              <a:t>Duration: The presence of outliers in session duration highlights potential anomalies or high-usage behaviors, indicating certain users may engage in prolonged sessions.</a:t>
            </a:r>
            <a:endParaRPr lang="en-IN" dirty="0"/>
          </a:p>
        </p:txBody>
      </p:sp>
    </p:spTree>
    <p:extLst>
      <p:ext uri="{BB962C8B-B14F-4D97-AF65-F5344CB8AC3E}">
        <p14:creationId xmlns:p14="http://schemas.microsoft.com/office/powerpoint/2010/main" val="351619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ED3E-EE8B-CEDB-06B5-F7A130FED235}"/>
              </a:ext>
            </a:extLst>
          </p:cNvPr>
          <p:cNvSpPr>
            <a:spLocks noGrp="1"/>
          </p:cNvSpPr>
          <p:nvPr>
            <p:ph type="title"/>
          </p:nvPr>
        </p:nvSpPr>
        <p:spPr>
          <a:xfrm>
            <a:off x="146956" y="102281"/>
            <a:ext cx="11898086" cy="376690"/>
          </a:xfrm>
        </p:spPr>
        <p:txBody>
          <a:bodyPr>
            <a:normAutofit fontScale="90000"/>
          </a:bodyPr>
          <a:lstStyle/>
          <a:p>
            <a:r>
              <a:rPr lang="en-IN" sz="2800" b="1" dirty="0"/>
              <a:t>User Overview Analysis</a:t>
            </a:r>
          </a:p>
        </p:txBody>
      </p:sp>
      <p:pic>
        <p:nvPicPr>
          <p:cNvPr id="4" name="Content Placeholder 3">
            <a:extLst>
              <a:ext uri="{FF2B5EF4-FFF2-40B4-BE49-F238E27FC236}">
                <a16:creationId xmlns:a16="http://schemas.microsoft.com/office/drawing/2014/main" id="{59A4C879-0ABF-B248-A000-29BE948436D0}"/>
              </a:ext>
            </a:extLst>
          </p:cNvPr>
          <p:cNvPicPr>
            <a:picLocks noGrp="1" noChangeAspect="1"/>
          </p:cNvPicPr>
          <p:nvPr>
            <p:ph idx="1"/>
          </p:nvPr>
        </p:nvPicPr>
        <p:blipFill>
          <a:blip r:embed="rId2"/>
          <a:stretch>
            <a:fillRect/>
          </a:stretch>
        </p:blipFill>
        <p:spPr>
          <a:xfrm>
            <a:off x="80450" y="478971"/>
            <a:ext cx="3719645" cy="4688342"/>
          </a:xfrm>
          <a:prstGeom prst="rect">
            <a:avLst/>
          </a:prstGeom>
        </p:spPr>
      </p:pic>
      <p:pic>
        <p:nvPicPr>
          <p:cNvPr id="5" name="Picture 4">
            <a:extLst>
              <a:ext uri="{FF2B5EF4-FFF2-40B4-BE49-F238E27FC236}">
                <a16:creationId xmlns:a16="http://schemas.microsoft.com/office/drawing/2014/main" id="{BF126EBD-F238-DD93-7A7C-02DFD99D194D}"/>
              </a:ext>
            </a:extLst>
          </p:cNvPr>
          <p:cNvPicPr>
            <a:picLocks noChangeAspect="1"/>
          </p:cNvPicPr>
          <p:nvPr/>
        </p:nvPicPr>
        <p:blipFill>
          <a:blip r:embed="rId3"/>
          <a:stretch>
            <a:fillRect/>
          </a:stretch>
        </p:blipFill>
        <p:spPr>
          <a:xfrm>
            <a:off x="3800095" y="478971"/>
            <a:ext cx="4591809" cy="4688342"/>
          </a:xfrm>
          <a:prstGeom prst="rect">
            <a:avLst/>
          </a:prstGeom>
        </p:spPr>
      </p:pic>
      <p:pic>
        <p:nvPicPr>
          <p:cNvPr id="6" name="Picture 5">
            <a:extLst>
              <a:ext uri="{FF2B5EF4-FFF2-40B4-BE49-F238E27FC236}">
                <a16:creationId xmlns:a16="http://schemas.microsoft.com/office/drawing/2014/main" id="{0C22532D-D567-EAA7-CA82-65276DF4F70E}"/>
              </a:ext>
            </a:extLst>
          </p:cNvPr>
          <p:cNvPicPr>
            <a:picLocks noChangeAspect="1"/>
          </p:cNvPicPr>
          <p:nvPr/>
        </p:nvPicPr>
        <p:blipFill>
          <a:blip r:embed="rId4"/>
          <a:stretch>
            <a:fillRect/>
          </a:stretch>
        </p:blipFill>
        <p:spPr>
          <a:xfrm>
            <a:off x="8358651" y="478971"/>
            <a:ext cx="3719645" cy="4688342"/>
          </a:xfrm>
          <a:prstGeom prst="rect">
            <a:avLst/>
          </a:prstGeom>
        </p:spPr>
      </p:pic>
      <p:sp>
        <p:nvSpPr>
          <p:cNvPr id="7" name="TextBox 6">
            <a:extLst>
              <a:ext uri="{FF2B5EF4-FFF2-40B4-BE49-F238E27FC236}">
                <a16:creationId xmlns:a16="http://schemas.microsoft.com/office/drawing/2014/main" id="{8BF9A52C-B7A5-D5A3-713F-9ABA925DC86D}"/>
              </a:ext>
            </a:extLst>
          </p:cNvPr>
          <p:cNvSpPr txBox="1"/>
          <p:nvPr/>
        </p:nvSpPr>
        <p:spPr>
          <a:xfrm>
            <a:off x="426656" y="5167313"/>
            <a:ext cx="3472543" cy="1384995"/>
          </a:xfrm>
          <a:prstGeom prst="rect">
            <a:avLst/>
          </a:prstGeom>
          <a:noFill/>
        </p:spPr>
        <p:txBody>
          <a:bodyPr wrap="square" rtlCol="0">
            <a:spAutoFit/>
          </a:bodyPr>
          <a:lstStyle/>
          <a:p>
            <a:r>
              <a:rPr lang="en-US" sz="1400" dirty="0"/>
              <a:t>Top 10 </a:t>
            </a:r>
            <a:r>
              <a:rPr lang="en-US" sz="1400" dirty="0" err="1"/>
              <a:t>Handsets:Huawei</a:t>
            </a:r>
            <a:r>
              <a:rPr lang="en-US" sz="1400" dirty="0"/>
              <a:t> B525S-23A: This model is the most popular handset by a large margin, with significantly higher usage than any other handset. This suggests that Huawei has a strong market presence with this specific model.</a:t>
            </a:r>
            <a:endParaRPr lang="en-IN" sz="1400" dirty="0"/>
          </a:p>
        </p:txBody>
      </p:sp>
      <p:sp>
        <p:nvSpPr>
          <p:cNvPr id="8" name="TextBox 7">
            <a:extLst>
              <a:ext uri="{FF2B5EF4-FFF2-40B4-BE49-F238E27FC236}">
                <a16:creationId xmlns:a16="http://schemas.microsoft.com/office/drawing/2014/main" id="{2FD346CA-9BD5-2A11-33BF-66D2D6931C09}"/>
              </a:ext>
            </a:extLst>
          </p:cNvPr>
          <p:cNvSpPr txBox="1"/>
          <p:nvPr/>
        </p:nvSpPr>
        <p:spPr>
          <a:xfrm>
            <a:off x="4038600" y="5172985"/>
            <a:ext cx="4320051" cy="1600438"/>
          </a:xfrm>
          <a:prstGeom prst="rect">
            <a:avLst/>
          </a:prstGeom>
          <a:noFill/>
        </p:spPr>
        <p:txBody>
          <a:bodyPr wrap="square" rtlCol="0">
            <a:spAutoFit/>
          </a:bodyPr>
          <a:lstStyle/>
          <a:p>
            <a:r>
              <a:rPr lang="en-US" sz="1400" dirty="0"/>
              <a:t>Top 5 Handset </a:t>
            </a:r>
            <a:r>
              <a:rPr lang="en-US" sz="1400" dirty="0" err="1"/>
              <a:t>ManufacturersApple</a:t>
            </a:r>
            <a:r>
              <a:rPr lang="en-US" sz="1400" dirty="0"/>
              <a:t> has the highest number of handsets by a substantial margin, indicating a strong preference for its brand in the </a:t>
            </a:r>
            <a:r>
              <a:rPr lang="en-US" sz="1400" dirty="0" err="1"/>
              <a:t>market.Samsung</a:t>
            </a:r>
            <a:r>
              <a:rPr lang="en-US" sz="1400" dirty="0"/>
              <a:t> and Huawei follow Apple, with Samsung in second place and Huawei in third. This suggests that while Apple leads, these brands also hold considerable market shares.</a:t>
            </a:r>
            <a:endParaRPr lang="en-IN" sz="1400" dirty="0"/>
          </a:p>
        </p:txBody>
      </p:sp>
      <p:sp>
        <p:nvSpPr>
          <p:cNvPr id="9" name="TextBox 8">
            <a:extLst>
              <a:ext uri="{FF2B5EF4-FFF2-40B4-BE49-F238E27FC236}">
                <a16:creationId xmlns:a16="http://schemas.microsoft.com/office/drawing/2014/main" id="{2004B617-D2E1-FE8F-004E-D75EC65E5C7E}"/>
              </a:ext>
            </a:extLst>
          </p:cNvPr>
          <p:cNvSpPr txBox="1"/>
          <p:nvPr/>
        </p:nvSpPr>
        <p:spPr>
          <a:xfrm>
            <a:off x="8518967" y="5167313"/>
            <a:ext cx="3472543" cy="1600438"/>
          </a:xfrm>
          <a:prstGeom prst="rect">
            <a:avLst/>
          </a:prstGeom>
          <a:noFill/>
        </p:spPr>
        <p:txBody>
          <a:bodyPr wrap="square" rtlCol="0">
            <a:spAutoFit/>
          </a:bodyPr>
          <a:lstStyle/>
          <a:p>
            <a:r>
              <a:rPr lang="en-IN" sz="1400" dirty="0"/>
              <a:t>This chart shows Apple’s strong, consistent market presence, Samsung’s diverse range with moderate popularity, and Huawei’s standout model amid lower engagement with other devices. The trends may reflect differing strategies in model updates, pricing, and regional popularity.</a:t>
            </a:r>
          </a:p>
        </p:txBody>
      </p:sp>
    </p:spTree>
    <p:extLst>
      <p:ext uri="{BB962C8B-B14F-4D97-AF65-F5344CB8AC3E}">
        <p14:creationId xmlns:p14="http://schemas.microsoft.com/office/powerpoint/2010/main" val="422972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A1E1FF-18E3-FC7F-D473-CA2F8A3720DE}"/>
              </a:ext>
            </a:extLst>
          </p:cNvPr>
          <p:cNvPicPr>
            <a:picLocks noGrp="1" noChangeAspect="1"/>
          </p:cNvPicPr>
          <p:nvPr>
            <p:ph idx="1"/>
          </p:nvPr>
        </p:nvPicPr>
        <p:blipFill>
          <a:blip r:embed="rId2"/>
          <a:stretch>
            <a:fillRect/>
          </a:stretch>
        </p:blipFill>
        <p:spPr>
          <a:xfrm>
            <a:off x="0" y="0"/>
            <a:ext cx="5932714" cy="4351338"/>
          </a:xfrm>
          <a:prstGeom prst="rect">
            <a:avLst/>
          </a:prstGeom>
        </p:spPr>
      </p:pic>
      <p:pic>
        <p:nvPicPr>
          <p:cNvPr id="6" name="Picture 5">
            <a:extLst>
              <a:ext uri="{FF2B5EF4-FFF2-40B4-BE49-F238E27FC236}">
                <a16:creationId xmlns:a16="http://schemas.microsoft.com/office/drawing/2014/main" id="{09AE4873-20FD-C997-4FF4-BF78BC3A1977}"/>
              </a:ext>
            </a:extLst>
          </p:cNvPr>
          <p:cNvPicPr>
            <a:picLocks noChangeAspect="1"/>
          </p:cNvPicPr>
          <p:nvPr/>
        </p:nvPicPr>
        <p:blipFill>
          <a:blip r:embed="rId3"/>
          <a:stretch>
            <a:fillRect/>
          </a:stretch>
        </p:blipFill>
        <p:spPr>
          <a:xfrm>
            <a:off x="6259288" y="5277"/>
            <a:ext cx="5312229" cy="4346061"/>
          </a:xfrm>
          <a:prstGeom prst="rect">
            <a:avLst/>
          </a:prstGeom>
        </p:spPr>
      </p:pic>
      <p:sp>
        <p:nvSpPr>
          <p:cNvPr id="11" name="Rectangle 1">
            <a:extLst>
              <a:ext uri="{FF2B5EF4-FFF2-40B4-BE49-F238E27FC236}">
                <a16:creationId xmlns:a16="http://schemas.microsoft.com/office/drawing/2014/main" id="{203BA98D-F5E7-7629-BF6B-34937D3C3ECE}"/>
              </a:ext>
            </a:extLst>
          </p:cNvPr>
          <p:cNvSpPr>
            <a:spLocks noGrp="1" noChangeArrowheads="1"/>
          </p:cNvSpPr>
          <p:nvPr>
            <p:ph type="title"/>
          </p:nvPr>
        </p:nvSpPr>
        <p:spPr bwMode="auto">
          <a:xfrm>
            <a:off x="244398" y="4553464"/>
            <a:ext cx="11703204"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High Data Consumers</a:t>
            </a:r>
            <a:r>
              <a:rPr kumimoji="0" lang="en-US" altLang="en-US" sz="1600" b="0" i="0" u="none" strike="noStrike" cap="none" normalizeH="0" baseline="0" dirty="0">
                <a:ln>
                  <a:noFill/>
                </a:ln>
                <a:solidFill>
                  <a:schemeClr val="tx1"/>
                </a:solidFill>
                <a:effectLst/>
                <a:latin typeface="Arial" panose="020B0604020202020204" pitchFamily="34" charset="0"/>
              </a:rPr>
              <a:t>: Both charts indicate a concentration of high data usage among specific bearer IDs and MSISDNs. These outliers might represent users with high data needs, special service plans, or usage patterns that require large amounts of data.</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Potential for Targeted Services</a:t>
            </a:r>
            <a:r>
              <a:rPr kumimoji="0" lang="en-US" altLang="en-US" sz="1600" b="0" i="0" u="none" strike="noStrike" cap="none" normalizeH="0" baseline="0" dirty="0">
                <a:ln>
                  <a:noFill/>
                </a:ln>
                <a:solidFill>
                  <a:schemeClr val="tx1"/>
                </a:solidFill>
                <a:effectLst/>
                <a:latin typeface="Arial" panose="020B0604020202020204" pitchFamily="34" charset="0"/>
              </a:rPr>
              <a:t>: The data could be used to target high data consumers with tailored data plans or promotional offers, as they seem to have a higher demand for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Network Optimization</a:t>
            </a:r>
            <a:r>
              <a:rPr kumimoji="0" lang="en-US" altLang="en-US" sz="1600" b="0" i="0" u="none" strike="noStrike" cap="none" normalizeH="0" baseline="0" dirty="0">
                <a:ln>
                  <a:noFill/>
                </a:ln>
                <a:solidFill>
                  <a:schemeClr val="tx1"/>
                </a:solidFill>
                <a:effectLst/>
                <a:latin typeface="Arial" panose="020B0604020202020204" pitchFamily="34" charset="0"/>
              </a:rPr>
              <a:t>: The information could help network providers optimize services for high-data-demand bearer </a:t>
            </a:r>
            <a:r>
              <a:rPr kumimoji="0" lang="en-US" altLang="en-US" sz="1800" b="0" i="0" u="none" strike="noStrike" cap="none" normalizeH="0" baseline="0" dirty="0">
                <a:ln>
                  <a:noFill/>
                </a:ln>
                <a:solidFill>
                  <a:schemeClr val="tx1"/>
                </a:solidFill>
                <a:effectLst/>
                <a:latin typeface="Arial" panose="020B0604020202020204" pitchFamily="34" charset="0"/>
              </a:rPr>
              <a:t>IDs or MSISDNs, ensuring a better experience for heavy users. </a:t>
            </a:r>
          </a:p>
        </p:txBody>
      </p:sp>
    </p:spTree>
    <p:extLst>
      <p:ext uri="{BB962C8B-B14F-4D97-AF65-F5344CB8AC3E}">
        <p14:creationId xmlns:p14="http://schemas.microsoft.com/office/powerpoint/2010/main" val="3226678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282</TotalTime>
  <Words>1645</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Cooper Black</vt:lpstr>
      <vt:lpstr>Roboto</vt:lpstr>
      <vt:lpstr>Times New Roman</vt:lpstr>
      <vt:lpstr>Utsaah</vt:lpstr>
      <vt:lpstr>Office Theme</vt:lpstr>
      <vt:lpstr>User Analytics in the Telecommunication Industry</vt:lpstr>
      <vt:lpstr>Objective -</vt:lpstr>
      <vt:lpstr>Project Description:</vt:lpstr>
      <vt:lpstr>Project Goal:</vt:lpstr>
      <vt:lpstr>Problem Statement:</vt:lpstr>
      <vt:lpstr>Data Overview  </vt:lpstr>
      <vt:lpstr>Insights into typical user behaviors and potential areas for optimizing data plans or targeting high-consumption users for premium services.</vt:lpstr>
      <vt:lpstr>User Overview Analysis</vt:lpstr>
      <vt:lpstr>High Data Consumers: Both charts indicate a concentration of high data usage among specific bearer IDs and MSISDNs. These outliers might represent users with high data needs, special service plans, or usage patterns that require large amounts of data. Potential for Targeted Services: The data could be used to target high data consumers with tailored data plans or promotional offers, as they seem to have a higher demand for data. Network Optimization: The information could help network providers optimize services for high-data-demand bearer IDs or MSISDNs, ensuring a better experience for heavy users. </vt:lpstr>
      <vt:lpstr>Summary Insights High Data Consumption for Streaming and Gaming: Both YouTube and Netflix exhibit significant data demands for downloads and uploads, aligning with video streaming’s known data requirements. Gaming also shows high data use, especially for downloads. Moderate Data Usage for Google and Social Media: Data use for Google and Social Media services is moderate compared to streaming, likely due to varied content types (e.g., images, browsing, moderate video content). Low Data Requirements for Email: Email exhibits the lowest data requirements, with minimal download and upload volumes, consistent with text-based usage.                                            Overall, the data suggests that gaming and streaming services (YouTube, Netflix) are the most data-intensive activities, while email is the least. This could inform network optimization efforts, especially for improving bandwidth allocation to high-demand services like streaming and gaming. </vt:lpstr>
      <vt:lpstr>total duration spent and total data volume consumption for top 6 MSISDN/Number  </vt:lpstr>
      <vt:lpstr>Insight- Social Media data and YouTube data have a strong positive correlation, it suggests users who heavily use social media also tend to consume more YouTube content.</vt:lpstr>
      <vt:lpstr>Cluster 0 might represent high-engagement users with long sessions and high data volume, while Cluster 1 might represent medium-engagement users, and Cluster 2 might represent low-engagement users.</vt:lpstr>
      <vt:lpstr>Gaming DL (bytes) is the most used application followed by YouTube DL (bytes) and Netflix DL           ( bytes)</vt:lpstr>
      <vt:lpstr>Cluster 0 could be customers who are using the service infrequently but for long periods of time. Cluster 1 could be customers who are using the service more frequently but for shorter periods of time. Cluster 2 could be customers who are using the service very frequently and for long periods of time.</vt:lpstr>
      <vt:lpstr>Both Linear Regression and XGBoost models perform well in this case.  Linear Regression:Achieves a near-perfect R-squared value of 1.0, indicating that the model explains almost all of the variance in the target variable.Mean squared error is extremely low, implying minimal prediction error.  XGBoost:Shows a high R-squared value of 0.997, indicating a strong fit.The mean squared error is higher compared to linear regression, but still relatively low.</vt:lpstr>
      <vt:lpstr>Clear separation between clusters suggests two distinct customer segmentsMost customers appear to be in the lower cluster (near origin)Smaller group of customers with both high engagement and experience scoresThe clustering appears to effectively separate high-value customers from others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yaminitikkas56@gmail.com</dc:creator>
  <cp:lastModifiedBy>yaminitikkas56@gmail.com</cp:lastModifiedBy>
  <cp:revision>1</cp:revision>
  <dcterms:created xsi:type="dcterms:W3CDTF">2024-11-10T11:54:03Z</dcterms:created>
  <dcterms:modified xsi:type="dcterms:W3CDTF">2024-11-10T16:36:23Z</dcterms:modified>
</cp:coreProperties>
</file>