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420785-BA48-4DB5-9545-196ADC77ECC5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3F9BB4-21C7-4056-99C2-6BA829ECA6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143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atin typeface="Aparajita" pitchFamily="18" charset="0"/>
                <a:cs typeface="Aparajita" pitchFamily="18" charset="0"/>
              </a:rPr>
              <a:t>BUILDING </a:t>
            </a:r>
            <a:r>
              <a:rPr lang="en-US" b="1" dirty="0">
                <a:latin typeface="Aparajita" pitchFamily="18" charset="0"/>
                <a:cs typeface="Aparajita" pitchFamily="18" charset="0"/>
              </a:rPr>
              <a:t>SIMPLE GUI</a:t>
            </a:r>
            <a:r>
              <a:rPr lang="en-US" dirty="0">
                <a:latin typeface="Aparajita" pitchFamily="18" charset="0"/>
                <a:cs typeface="Aparajita" pitchFamily="18" charset="0"/>
              </a:rPr>
              <a:t/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r>
              <a:rPr lang="en-US" b="1" dirty="0">
                <a:latin typeface="Aparajita" pitchFamily="18" charset="0"/>
                <a:cs typeface="Aparajita" pitchFamily="18" charset="0"/>
              </a:rPr>
              <a:t>CALCULATOR USING Python: </a:t>
            </a:r>
            <a:r>
              <a:rPr lang="en-US" dirty="0">
                <a:latin typeface="Aparajita" pitchFamily="18" charset="0"/>
                <a:cs typeface="Aparajita" pitchFamily="18" charset="0"/>
              </a:rPr>
              <a:t/>
            </a:r>
            <a:br>
              <a:rPr lang="en-US" dirty="0">
                <a:latin typeface="Aparajita" pitchFamily="18" charset="0"/>
                <a:cs typeface="Aparajita" pitchFamily="18" charset="0"/>
              </a:rPr>
            </a:br>
            <a:endParaRPr lang="en-US" dirty="0"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14311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6000" b="1" dirty="0" smtClean="0">
                <a:solidFill>
                  <a:srgbClr val="0070C0"/>
                </a:solidFill>
                <a:latin typeface="Aparajita" pitchFamily="18" charset="0"/>
                <a:cs typeface="Aparajita" pitchFamily="18" charset="0"/>
              </a:rPr>
              <a:t>An</a:t>
            </a:r>
            <a:r>
              <a:rPr lang="en-US" sz="6000" b="1" dirty="0" smtClean="0">
                <a:latin typeface="Aparajita" pitchFamily="18" charset="0"/>
                <a:cs typeface="Aparajita" pitchFamily="18" charset="0"/>
              </a:rPr>
              <a:t> </a:t>
            </a:r>
            <a:r>
              <a:rPr lang="en-US" sz="6000" b="1" u="sng" dirty="0" smtClean="0">
                <a:solidFill>
                  <a:srgbClr val="0070C0"/>
                </a:solidFill>
                <a:latin typeface="Aparajita" pitchFamily="18" charset="0"/>
                <a:cs typeface="Aparajita" pitchFamily="18" charset="0"/>
              </a:rPr>
              <a:t>Internship </a:t>
            </a:r>
            <a:r>
              <a:rPr lang="en-US" sz="6000" b="1" u="sng" dirty="0">
                <a:solidFill>
                  <a:srgbClr val="0070C0"/>
                </a:solidFill>
                <a:latin typeface="Aparajita" pitchFamily="18" charset="0"/>
                <a:cs typeface="Aparajita" pitchFamily="18" charset="0"/>
              </a:rPr>
              <a:t>Project - I</a:t>
            </a:r>
            <a:endParaRPr lang="en-US" sz="6000" dirty="0">
              <a:solidFill>
                <a:srgbClr val="0070C0"/>
              </a:solidFill>
              <a:latin typeface="Aparajita" pitchFamily="18" charset="0"/>
              <a:cs typeface="Aparajit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0370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Aparajita" pitchFamily="18" charset="0"/>
                <a:cs typeface="Aparajita" pitchFamily="18" charset="0"/>
              </a:rPr>
              <a:t>User can enter numbers by clicking the corresponding buttons.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Aparajita" pitchFamily="18" charset="0"/>
                <a:cs typeface="Aparajita" pitchFamily="18" charset="0"/>
              </a:rPr>
              <a:t>The result calculator displays the input and the in the entry field.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Aparajita" pitchFamily="18" charset="0"/>
                <a:cs typeface="Aparajita" pitchFamily="18" charset="0"/>
              </a:rPr>
              <a:t>Clear (C) button resets the input and output.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AND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2500331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 IS READY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785926"/>
            <a:ext cx="257176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1" y="1714488"/>
            <a:ext cx="271464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9"/>
            <a:ext cx="8229600" cy="285752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A Simple Calculator program built with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Tkinter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.</a:t>
            </a:r>
          </a:p>
          <a:p>
            <a:pPr lv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Provides basic arithmetic operations with a user-friendly interface.</a:t>
            </a:r>
          </a:p>
          <a:p>
            <a:pPr lv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customizable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and can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be extended with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additional features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parajita" pitchFamily="18" charset="0"/>
                <a:cs typeface="Aparajita" pitchFamily="18" charset="0"/>
              </a:rPr>
              <a:t>if desired.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115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91"/>
            <a:ext cx="4000496" cy="85725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7572428" cy="4643470"/>
          </a:xfrm>
        </p:spPr>
        <p:txBody>
          <a:bodyPr>
            <a:normAutofit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simple Calculator program using </a:t>
            </a:r>
            <a:r>
              <a:rPr lang="en-US" dirty="0" err="1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Tkinter</a:t>
            </a:r>
            <a:r>
              <a:rPr lang="en-US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 Built </a:t>
            </a:r>
            <a:r>
              <a:rPr lang="en-US" dirty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using Python programming language</a:t>
            </a:r>
            <a:r>
              <a:rPr lang="en-US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 Provides </a:t>
            </a:r>
            <a:r>
              <a:rPr lang="en-US" dirty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basic arithmetic operations</a:t>
            </a:r>
            <a:r>
              <a:rPr lang="en-US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.</a:t>
            </a:r>
          </a:p>
          <a:p>
            <a:pPr lvl="0" algn="just"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 Python is </a:t>
            </a:r>
            <a:r>
              <a:rPr lang="en-US" dirty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a popular programming language it was Created by Guido van </a:t>
            </a:r>
            <a:r>
              <a:rPr lang="en-US" dirty="0" err="1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Rossum</a:t>
            </a:r>
            <a:r>
              <a:rPr lang="en-US" dirty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, and released in 1991-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571636"/>
          </a:xfrm>
        </p:spPr>
        <p:txBody>
          <a:bodyPr>
            <a:normAutofit fontScale="90000"/>
          </a:bodyPr>
          <a:lstStyle/>
          <a:p>
            <a:r>
              <a:rPr lang="en-US" sz="67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It is used for:-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1643050"/>
            <a:ext cx="7786742" cy="4357718"/>
          </a:xfrm>
        </p:spPr>
        <p:txBody>
          <a:bodyPr>
            <a:norm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Web development (server-side). </a:t>
            </a:r>
            <a:endParaRPr lang="en-US" sz="3600" b="1" dirty="0" smtClean="0">
              <a:solidFill>
                <a:schemeClr val="accent5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endParaRPr lang="en-US" sz="3600" b="1" dirty="0">
              <a:solidFill>
                <a:schemeClr val="accent5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software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development</a:t>
            </a:r>
          </a:p>
          <a:p>
            <a:pPr lvl="0" algn="just">
              <a:buFont typeface="Wingdings" pitchFamily="2" charset="2"/>
              <a:buChar char="Ø"/>
            </a:pPr>
            <a:endParaRPr lang="en-US" sz="3600" b="1" dirty="0">
              <a:solidFill>
                <a:schemeClr val="accent5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Mathematics</a:t>
            </a:r>
          </a:p>
          <a:p>
            <a:pPr lvl="0" algn="just">
              <a:buFont typeface="Wingdings" pitchFamily="2" charset="2"/>
              <a:buChar char="Ø"/>
            </a:pPr>
            <a:endParaRPr lang="en-US" sz="3600" b="1" dirty="0">
              <a:solidFill>
                <a:schemeClr val="accent5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System scripting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32147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The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biggest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strength of Python is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huge collection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of standard libraries which can be used for the following GUI Applications (like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kivy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,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Tkinter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</a:t>
            </a:r>
            <a:r>
              <a:rPr lang="en-US" sz="3600" dirty="0" err="1" smtClean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PyQt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etc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429000"/>
            <a:ext cx="6400800" cy="2786082"/>
          </a:xfrm>
        </p:spPr>
        <p:txBody>
          <a:bodyPr>
            <a:normAutofit fontScale="77500" lnSpcReduction="20000"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 Machine Learning               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 Web Scraping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 Test framework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 Multimedia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 Scientific computing and many   more</a:t>
            </a:r>
            <a:endParaRPr lang="en-US" sz="4400" dirty="0">
              <a:solidFill>
                <a:schemeClr val="accent5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57940" cy="254318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4000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Tools –  </a:t>
            </a:r>
            <a:r>
              <a:rPr lang="en-US" sz="4000" dirty="0" err="1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python,Vscode</a:t>
            </a:r>
            <a:r>
              <a:rPr lang="en-US" sz="4000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 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Python libraries – </a:t>
            </a:r>
            <a:r>
              <a:rPr lang="en-US" sz="4000" dirty="0" err="1" smtClean="0">
                <a:solidFill>
                  <a:srgbClr val="002060"/>
                </a:solidFill>
                <a:latin typeface="Aparajita" pitchFamily="18" charset="0"/>
                <a:cs typeface="Aparajita" pitchFamily="18" charset="0"/>
              </a:rPr>
              <a:t>tkinter</a:t>
            </a:r>
            <a:endParaRPr lang="en-US" sz="4000" dirty="0" smtClean="0">
              <a:solidFill>
                <a:srgbClr val="002060"/>
              </a:solidFill>
              <a:latin typeface="Aparajita" pitchFamily="18" charset="0"/>
              <a:cs typeface="Aparajita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TOOLS AND TECHNOLOGIES 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itchFamily="18" charset="0"/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u="sng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Tkinter</a:t>
            </a:r>
            <a:r>
              <a:rPr lang="en-US" sz="5400" b="1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 -</a:t>
            </a:r>
            <a:endParaRPr lang="en-US" sz="5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071678"/>
            <a:ext cx="6786610" cy="3857652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 smtClean="0">
                <a:solidFill>
                  <a:srgbClr val="00B050"/>
                </a:solidFill>
                <a:latin typeface="Aparajita" pitchFamily="18" charset="0"/>
                <a:cs typeface="Aparajita" pitchFamily="18" charset="0"/>
              </a:rPr>
              <a:t>Tkinter</a:t>
            </a:r>
            <a:r>
              <a:rPr lang="en-US" sz="4000" dirty="0" smtClean="0">
                <a:solidFill>
                  <a:srgbClr val="00B050"/>
                </a:solidFill>
                <a:latin typeface="Aparajita" pitchFamily="18" charset="0"/>
                <a:cs typeface="Aparajita" pitchFamily="18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Aparajita" pitchFamily="18" charset="0"/>
                <a:cs typeface="Aparajita" pitchFamily="18" charset="0"/>
              </a:rPr>
              <a:t>is the standard GUI – library for Python. Python when combined with </a:t>
            </a:r>
            <a:r>
              <a:rPr lang="en-US" sz="4000" dirty="0" err="1">
                <a:solidFill>
                  <a:srgbClr val="00B050"/>
                </a:solidFill>
                <a:latin typeface="Aparajita" pitchFamily="18" charset="0"/>
                <a:cs typeface="Aparajita" pitchFamily="18" charset="0"/>
              </a:rPr>
              <a:t>Tkinter</a:t>
            </a:r>
            <a:r>
              <a:rPr lang="en-US" sz="4000" dirty="0">
                <a:solidFill>
                  <a:srgbClr val="00B050"/>
                </a:solidFill>
                <a:latin typeface="Aparajita" pitchFamily="18" charset="0"/>
                <a:cs typeface="Aparajita" pitchFamily="18" charset="0"/>
              </a:rPr>
              <a:t>  provides a fast and easy way to create GUI applications.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471490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Step </a:t>
            </a:r>
            <a:r>
              <a:rPr lang="en-US" sz="2400" dirty="0">
                <a:latin typeface="Aparajita" pitchFamily="18" charset="0"/>
                <a:cs typeface="Aparajita" pitchFamily="18" charset="0"/>
              </a:rPr>
              <a:t>1.</a:t>
            </a:r>
          </a:p>
          <a:p>
            <a:pPr lvl="0"/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	Import </a:t>
            </a:r>
            <a:r>
              <a:rPr lang="en-US" sz="2400" dirty="0">
                <a:latin typeface="Aparajita" pitchFamily="18" charset="0"/>
                <a:cs typeface="Aparajita" pitchFamily="18" charset="0"/>
              </a:rPr>
              <a:t>library </a:t>
            </a:r>
            <a:r>
              <a:rPr lang="en-US" sz="2400" dirty="0" err="1">
                <a:latin typeface="Aparajita" pitchFamily="18" charset="0"/>
                <a:cs typeface="Aparajita" pitchFamily="18" charset="0"/>
              </a:rPr>
              <a:t>Tkinter</a:t>
            </a:r>
            <a:endParaRPr lang="en-US" sz="2400" dirty="0">
              <a:latin typeface="Aparajita" pitchFamily="18" charset="0"/>
              <a:cs typeface="Aparajita" pitchFamily="18" charset="0"/>
            </a:endParaRPr>
          </a:p>
          <a:p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	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f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rom </a:t>
            </a:r>
            <a:r>
              <a:rPr lang="en-US" sz="2400" dirty="0" err="1">
                <a:latin typeface="Aparajita" pitchFamily="18" charset="0"/>
                <a:cs typeface="Aparajita" pitchFamily="18" charset="0"/>
              </a:rPr>
              <a:t>tkinter</a:t>
            </a:r>
            <a:r>
              <a:rPr lang="en-US" sz="2400" dirty="0">
                <a:latin typeface="Aparajita" pitchFamily="18" charset="0"/>
                <a:cs typeface="Aparajita" pitchFamily="18" charset="0"/>
              </a:rPr>
              <a:t> import 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*</a:t>
            </a:r>
          </a:p>
          <a:p>
            <a:pPr>
              <a:buNone/>
            </a:pPr>
            <a:endParaRPr lang="en-US" sz="2400" dirty="0" smtClean="0">
              <a:latin typeface="Aparajita" pitchFamily="18" charset="0"/>
              <a:cs typeface="Aparajita" pitchFamily="18" charset="0"/>
            </a:endParaRPr>
          </a:p>
          <a:p>
            <a:pPr>
              <a:buNone/>
            </a:pPr>
            <a:endParaRPr lang="en-US" sz="2400" dirty="0" smtClean="0">
              <a:latin typeface="Aparajita" pitchFamily="18" charset="0"/>
              <a:cs typeface="Aparajita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Step  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2.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Assign 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top level widget which represents main window of application-</a:t>
            </a:r>
          </a:p>
          <a:p>
            <a:pPr lvl="0">
              <a:buNone/>
            </a:pP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			main = </a:t>
            </a:r>
            <a:r>
              <a:rPr lang="en-US" sz="2400" dirty="0" err="1" smtClean="0">
                <a:latin typeface="Aparajita" pitchFamily="18" charset="0"/>
                <a:cs typeface="Aparajita" pitchFamily="18" charset="0"/>
              </a:rPr>
              <a:t>Tk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 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()</a:t>
            </a:r>
            <a:endParaRPr lang="en-US" sz="2400" dirty="0" smtClean="0">
              <a:latin typeface="Aparajita" pitchFamily="18" charset="0"/>
              <a:cs typeface="Aparajita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			</a:t>
            </a:r>
            <a:r>
              <a:rPr lang="en-US" sz="2400" dirty="0" err="1" smtClean="0">
                <a:latin typeface="Aparajita" pitchFamily="18" charset="0"/>
                <a:cs typeface="Aparajita" pitchFamily="18" charset="0"/>
              </a:rPr>
              <a:t>main.mainloop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Step 3.</a:t>
            </a:r>
          </a:p>
          <a:p>
            <a:pPr lvl="0"/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Assign the Title.</a:t>
            </a:r>
          </a:p>
          <a:p>
            <a:pPr lvl="0"/>
            <a:r>
              <a:rPr lang="en-US" sz="2400" dirty="0" err="1" smtClean="0">
                <a:latin typeface="Aparajita" pitchFamily="18" charset="0"/>
                <a:cs typeface="Aparajita" pitchFamily="18" charset="0"/>
              </a:rPr>
              <a:t>main.title</a:t>
            </a:r>
            <a:r>
              <a:rPr lang="en-US" sz="2400" dirty="0" smtClean="0">
                <a:latin typeface="Aparajita" pitchFamily="18" charset="0"/>
                <a:cs typeface="Aparajita" pitchFamily="18" charset="0"/>
              </a:rPr>
              <a:t> ("Calculator")</a:t>
            </a:r>
          </a:p>
          <a:p>
            <a:endParaRPr lang="en-US" dirty="0"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STEP'S to build </a:t>
            </a:r>
            <a:r>
              <a:rPr lang="en-US" sz="54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Calculator</a:t>
            </a:r>
            <a:endParaRPr lang="en-US" sz="54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itchFamily="18" charset="0"/>
              <a:cs typeface="Aparajit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9" y="1428736"/>
            <a:ext cx="427356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3786214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2600" dirty="0" smtClean="0">
                <a:latin typeface="Aparajita" pitchFamily="18" charset="0"/>
                <a:cs typeface="Aparajita" pitchFamily="18" charset="0"/>
              </a:rPr>
              <a:t>Step 4.</a:t>
            </a:r>
          </a:p>
          <a:p>
            <a:pPr lvl="0"/>
            <a:r>
              <a:rPr lang="en-US" sz="2600" dirty="0" smtClean="0">
                <a:latin typeface="Aparajita" pitchFamily="18" charset="0"/>
                <a:cs typeface="Aparajita" pitchFamily="18" charset="0"/>
              </a:rPr>
              <a:t>Create </a:t>
            </a:r>
            <a:r>
              <a:rPr lang="en-US" sz="2600" dirty="0">
                <a:latin typeface="Aparajita" pitchFamily="18" charset="0"/>
                <a:cs typeface="Aparajita" pitchFamily="18" charset="0"/>
              </a:rPr>
              <a:t>a variable called operator and assign it to empty string. </a:t>
            </a:r>
          </a:p>
          <a:p>
            <a:pPr>
              <a:buNone/>
            </a:pPr>
            <a:r>
              <a:rPr lang="en-US" sz="2600" dirty="0">
                <a:latin typeface="Aparajita" pitchFamily="18" charset="0"/>
                <a:cs typeface="Aparajita" pitchFamily="18" charset="0"/>
              </a:rPr>
              <a:t>Operator = " " (used to perform operation such as add, Sub, multiply, division etc</a:t>
            </a:r>
            <a:r>
              <a:rPr lang="en-US" sz="2600" dirty="0" smtClean="0">
                <a:latin typeface="Aparajita" pitchFamily="18" charset="0"/>
                <a:cs typeface="Aparajita" pitchFamily="18" charset="0"/>
              </a:rPr>
              <a:t>)</a:t>
            </a:r>
          </a:p>
          <a:p>
            <a:pPr>
              <a:buNone/>
            </a:pPr>
            <a:endParaRPr lang="en-US" sz="2600" dirty="0" smtClean="0">
              <a:latin typeface="Aparajita" pitchFamily="18" charset="0"/>
              <a:cs typeface="Aparajita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Aparajita" pitchFamily="18" charset="0"/>
                <a:cs typeface="Aparajita" pitchFamily="18" charset="0"/>
              </a:rPr>
              <a:t>Step 5. </a:t>
            </a:r>
          </a:p>
          <a:p>
            <a:pPr lvl="0"/>
            <a:r>
              <a:rPr lang="en-US" sz="2600" dirty="0" smtClean="0">
                <a:latin typeface="Aparajita" pitchFamily="18" charset="0"/>
                <a:cs typeface="Aparajita" pitchFamily="18" charset="0"/>
              </a:rPr>
              <a:t>Create variable input value &amp; assign to </a:t>
            </a:r>
            <a:r>
              <a:rPr lang="en-US" sz="2600" dirty="0" err="1" smtClean="0">
                <a:latin typeface="Aparajita" pitchFamily="18" charset="0"/>
                <a:cs typeface="Aparajita" pitchFamily="18" charset="0"/>
              </a:rPr>
              <a:t>StringVar</a:t>
            </a:r>
            <a:r>
              <a:rPr lang="en-US" sz="2600" dirty="0" smtClean="0">
                <a:latin typeface="Aparajita" pitchFamily="18" charset="0"/>
                <a:cs typeface="Aparajita" pitchFamily="18" charset="0"/>
              </a:rPr>
              <a:t> function.</a:t>
            </a:r>
          </a:p>
          <a:p>
            <a:pPr lvl="0">
              <a:buNone/>
            </a:pPr>
            <a:endParaRPr lang="en-US" sz="2600" dirty="0" smtClean="0">
              <a:latin typeface="Aparajita" pitchFamily="18" charset="0"/>
              <a:cs typeface="Aparajita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Aparajita" pitchFamily="18" charset="0"/>
                <a:cs typeface="Aparajita" pitchFamily="18" charset="0"/>
              </a:rPr>
              <a:t>*</a:t>
            </a:r>
            <a:r>
              <a:rPr lang="en-US" sz="2600" dirty="0" err="1" smtClean="0">
                <a:latin typeface="Aparajita" pitchFamily="18" charset="0"/>
                <a:cs typeface="Aparajita" pitchFamily="18" charset="0"/>
              </a:rPr>
              <a:t>StringVar</a:t>
            </a:r>
            <a:r>
              <a:rPr lang="en-US" sz="2600" dirty="0" smtClean="0">
                <a:latin typeface="Aparajita" pitchFamily="18" charset="0"/>
                <a:cs typeface="Aparajita" pitchFamily="18" charset="0"/>
              </a:rPr>
              <a:t> a string is used to hold the value for Variable.</a:t>
            </a:r>
          </a:p>
          <a:p>
            <a:pPr>
              <a:buNone/>
            </a:pPr>
            <a:endParaRPr lang="en-US" dirty="0">
              <a:latin typeface="Aparajita" pitchFamily="18" charset="0"/>
              <a:cs typeface="Aparajit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268667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Calculator has clean and user friendly interface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Consists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of buttons for numbers and operators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Includes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an entry field for input and display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319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BUILDING SIMPLE GUI CALCULATOR USING Python:  </vt:lpstr>
      <vt:lpstr>Introduction - </vt:lpstr>
      <vt:lpstr>It is used for:- </vt:lpstr>
      <vt:lpstr>The biggest strength of Python is huge collection of standard libraries which can be used for the following GUI Applications (like kivy, Tkinter PyQt etc)  </vt:lpstr>
      <vt:lpstr>TOOLS AND TECHNOLOGIES </vt:lpstr>
      <vt:lpstr>Tkinter -</vt:lpstr>
      <vt:lpstr>STEP'S to build Calculator</vt:lpstr>
      <vt:lpstr>Slide 8</vt:lpstr>
      <vt:lpstr>User Interface</vt:lpstr>
      <vt:lpstr>INPUT AND OUTPUT</vt:lpstr>
      <vt:lpstr>CALCULATOR IS READY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&amp; SIMPLE GUI CALCULATOR USING Python: An</dc:title>
  <dc:creator>Windows User</dc:creator>
  <cp:lastModifiedBy>hp</cp:lastModifiedBy>
  <cp:revision>24</cp:revision>
  <dcterms:created xsi:type="dcterms:W3CDTF">2024-05-30T09:39:04Z</dcterms:created>
  <dcterms:modified xsi:type="dcterms:W3CDTF">2024-05-30T17:28:38Z</dcterms:modified>
</cp:coreProperties>
</file>