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72" r:id="rId10"/>
    <p:sldId id="273" r:id="rId11"/>
    <p:sldId id="270" r:id="rId12"/>
    <p:sldId id="271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9713369875" initials="" lastIdx="2" clrIdx="0">
    <p:extLst>
      <p:ext uri="{19B8F6BF-5375-455C-9EA6-DF929625EA0E}">
        <p15:presenceInfo xmlns:p15="http://schemas.microsoft.com/office/powerpoint/2012/main" userId="dc5208d4435da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FAB31-56B3-D84F-A928-9C6D24492A19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671BC-D684-3E4B-BDCD-DB1EE574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6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SAMPLE PROJECT-2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71BC-D684-3E4B-BDCD-DB1EE5749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5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0785-BA48-4DB5-9545-196ADC77ECC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9BB4-21C7-4056-99C2-6BA829ECA6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F21B470-1247-F5D1-4512-E1A942F4C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38585"/>
            <a:ext cx="6400800" cy="175260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PROJECT-2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CF53AB-E910-AD06-DEE7-72621530D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38A0-DC73-FADA-39E2-EED77350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2" y="107011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4.Filtering data: Some times datasets are comprised of unwanted rows or columns which </a:t>
            </a:r>
            <a:r>
              <a:rPr lang="en-US" dirty="0" err="1">
                <a:solidFill>
                  <a:schemeClr val="accent1"/>
                </a:solidFill>
              </a:rPr>
              <a:t>arerequired</a:t>
            </a:r>
            <a:r>
              <a:rPr lang="en-US" dirty="0">
                <a:solidFill>
                  <a:schemeClr val="accent1"/>
                </a:solidFill>
              </a:rPr>
              <a:t> to be removed or filtered</a:t>
            </a:r>
            <a:endParaRPr lang="hi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5.0ther: After dealing with the raw dataset with the above functionalities we get an efficient dataset as per our requirements and then it can be used for a required purpose like data analyzing, machine learning, data visualization, model training etc.</a:t>
            </a:r>
          </a:p>
        </p:txBody>
      </p:sp>
    </p:spTree>
    <p:extLst>
      <p:ext uri="{BB962C8B-B14F-4D97-AF65-F5344CB8AC3E}">
        <p14:creationId xmlns:p14="http://schemas.microsoft.com/office/powerpoint/2010/main" val="135729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99F1F0-AB9D-431A-06AF-E86E436D0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Data wrangling can help in reducing the burden of the data analysis process.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15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7A114-1DC8-C829-F8B9-E39351CC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291"/>
            <a:ext cx="4000496" cy="85725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-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285860"/>
            <a:ext cx="7572428" cy="4643470"/>
          </a:xfrm>
        </p:spPr>
        <p:txBody>
          <a:bodyPr>
            <a:normAutofit/>
          </a:bodyPr>
          <a:lstStyle/>
          <a:p>
            <a:pPr lvl="0" algn="just"/>
            <a:r>
              <a:rPr lang="en-IN" sz="28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Data wrangling is the Process of </a:t>
            </a:r>
            <a:r>
              <a:rPr lang="en-IN" sz="2800" dirty="0" err="1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transforning</a:t>
            </a:r>
            <a:r>
              <a:rPr lang="en-IN" sz="28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 raw data into a more processed shape by reorganizing cleansing and enriching it.</a:t>
            </a:r>
          </a:p>
          <a:p>
            <a:pPr lvl="0" algn="just"/>
            <a:r>
              <a:rPr lang="en-IN" sz="28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                                                  OR</a:t>
            </a:r>
          </a:p>
          <a:p>
            <a:pPr lvl="0" algn="just"/>
            <a:r>
              <a:rPr lang="en-IN" sz="28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Data wrangling is the process of removing errors and combining complex data set to make them more accessible and easier to </a:t>
            </a:r>
            <a:r>
              <a:rPr lang="en-IN" sz="2800" dirty="0" err="1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analyze</a:t>
            </a:r>
            <a:endParaRPr lang="en-US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7772400" cy="1571636"/>
          </a:xfrm>
        </p:spPr>
        <p:txBody>
          <a:bodyPr>
            <a:normAutofit fontScale="90000"/>
          </a:bodyPr>
          <a:lstStyle/>
          <a:p>
            <a:r>
              <a:rPr lang="en-IN" dirty="0"/>
              <a:t>Following are the examples of Data wrangling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1643050"/>
            <a:ext cx="7786742" cy="4357718"/>
          </a:xfrm>
        </p:spPr>
        <p:txBody>
          <a:bodyPr>
            <a:normAutofit fontScale="92500" lnSpcReduction="10000"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IN" sz="3600" b="1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Combining data source for analysis </a:t>
            </a:r>
            <a:endParaRPr lang="en-US" sz="3600" b="1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endParaRPr lang="en-US" sz="3600" b="1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IN" sz="3600" b="1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Filling or receiving data gaps </a:t>
            </a:r>
            <a:endParaRPr lang="en-US" sz="3600" b="1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endParaRPr lang="en-US" sz="3600" b="1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IN" sz="3600" b="1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Deleting unnecessary or irrelevant project data</a:t>
            </a:r>
            <a:endParaRPr lang="en-US" sz="3600" b="1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endParaRPr lang="en-US" sz="3600" b="1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IN" sz="3600" b="1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Identifying data outliers and explaining or deleting them to allow analysis </a:t>
            </a:r>
            <a:endParaRPr lang="en-US" sz="3600" b="1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3214709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Aparajita" pitchFamily="18" charset="0"/>
                <a:cs typeface="Aparajita" pitchFamily="18" charset="0"/>
              </a:rPr>
              <a:t>Why is data wrangling importance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429000"/>
            <a:ext cx="6400800" cy="2143140"/>
          </a:xfrm>
        </p:spPr>
        <p:txBody>
          <a:bodyPr>
            <a:normAutofit fontScale="55000" lnSpcReduction="20000"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en-IN" sz="44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Raw business data come in a Verity of formats and locations so without data wrangling it’s difficult to compare </a:t>
            </a:r>
            <a:r>
              <a:rPr lang="en-IN" sz="4400" dirty="0" err="1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thems</a:t>
            </a:r>
            <a:r>
              <a:rPr lang="en-IN" sz="44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 also you can miss important insights it your data are incomplete, duplicate or wrong. By integrating and </a:t>
            </a:r>
            <a:r>
              <a:rPr lang="en-IN" sz="4400" dirty="0" err="1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cleanythe</a:t>
            </a:r>
            <a:r>
              <a:rPr lang="en-IN" sz="44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 data ,data wrangling gives you a full picture of your business and helps you make informed decisions.</a:t>
            </a:r>
            <a:endParaRPr lang="en-US" sz="4400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PROCESS OF DATA WRANGLING 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14932" cy="2543180"/>
          </a:xfrm>
        </p:spPr>
        <p:txBody>
          <a:bodyPr/>
          <a:lstStyle/>
          <a:p>
            <a:pPr marL="0" indent="0">
              <a:buNone/>
            </a:pPr>
            <a:endParaRPr lang="en-US" sz="4000" dirty="0">
              <a:solidFill>
                <a:srgbClr val="002060"/>
              </a:solidFill>
              <a:latin typeface="Aparajita" pitchFamily="18" charset="0"/>
              <a:cs typeface="Aparajita" pitchFamily="18" charset="0"/>
            </a:endParaRP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ADCDD7D-6962-FEE8-2586-FCF9D2235B36}"/>
              </a:ext>
            </a:extLst>
          </p:cNvPr>
          <p:cNvSpPr txBox="1">
            <a:spLocks/>
          </p:cNvSpPr>
          <p:nvPr/>
        </p:nvSpPr>
        <p:spPr>
          <a:xfrm>
            <a:off x="1371600" y="214311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6000" dirty="0">
              <a:solidFill>
                <a:srgbClr val="0070C0"/>
              </a:solidFill>
              <a:latin typeface="Aparajita" pitchFamily="18" charset="0"/>
              <a:cs typeface="Aparajita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4AF73-1E5E-6C10-2682-3FAAAD1D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35647"/>
            <a:ext cx="6817009" cy="37201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>
            <a:normAutofit/>
          </a:bodyPr>
          <a:lstStyle/>
          <a:p>
            <a:r>
              <a:rPr lang="en-IN" sz="54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itchFamily="18" charset="0"/>
                <a:cs typeface="Aparajita" pitchFamily="18" charset="0"/>
              </a:rPr>
              <a:t>Benefits of data wrangling </a:t>
            </a:r>
            <a:endParaRPr lang="en-US" sz="5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2071678"/>
            <a:ext cx="6786610" cy="3857652"/>
          </a:xfrm>
        </p:spPr>
        <p:txBody>
          <a:bodyPr>
            <a:normAutofit fontScale="70000" lnSpcReduction="20000"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Data wrangling helps to improve data usability as it converts data in to a compatible format for the end system.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It helps to quickly build data flows within intuitive user interface and easily schedule and automate the data flow process.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Integrates various types of transformation and there source (like </a:t>
            </a:r>
            <a:r>
              <a:rPr lang="en-IN" sz="4000" dirty="0" err="1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database,web</a:t>
            </a:r>
            <a:r>
              <a:rPr lang="en-IN" sz="40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 </a:t>
            </a:r>
            <a:r>
              <a:rPr lang="en-IN" sz="4000" dirty="0" err="1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services,files</a:t>
            </a:r>
            <a:r>
              <a:rPr lang="en-IN" sz="40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 </a:t>
            </a:r>
            <a:r>
              <a:rPr lang="en-IN" sz="4000" dirty="0" err="1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etc</a:t>
            </a:r>
            <a:r>
              <a:rPr lang="en-IN" sz="40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accent1"/>
                </a:solidFill>
                <a:latin typeface="Aparajita" pitchFamily="18" charset="0"/>
                <a:cs typeface="Aparajita" pitchFamily="18" charset="0"/>
              </a:rPr>
              <a:t>Help user to process very large volumes of data easily and easily share data flow techniques. </a:t>
            </a:r>
            <a:endParaRPr lang="en-US" sz="4000" dirty="0">
              <a:solidFill>
                <a:schemeClr val="accent1"/>
              </a:solidFill>
              <a:latin typeface="Aparajita" pitchFamily="18" charset="0"/>
              <a:cs typeface="Aparajita" pitchFamily="18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44264F-B6B5-5E42-F862-15B4BE49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Data wrangling skills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DEFF02-9412-0E40-E58D-262C28C53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To be able to performs series of data transformation like merging, </a:t>
            </a:r>
            <a:r>
              <a:rPr lang="en-IN" dirty="0" err="1">
                <a:solidFill>
                  <a:schemeClr val="accent1"/>
                </a:solidFill>
              </a:rPr>
              <a:t>ordering,aggregating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r>
              <a:rPr lang="en-IN" dirty="0">
                <a:solidFill>
                  <a:schemeClr val="accent1"/>
                </a:solidFill>
              </a:rPr>
              <a:t>To use data science programming languages like R, </a:t>
            </a:r>
            <a:r>
              <a:rPr lang="en-IN" dirty="0" err="1">
                <a:solidFill>
                  <a:schemeClr val="accent1"/>
                </a:solidFill>
              </a:rPr>
              <a:t>python,Julia,SQL</a:t>
            </a:r>
            <a:r>
              <a:rPr lang="en-IN" dirty="0">
                <a:solidFill>
                  <a:schemeClr val="accent1"/>
                </a:solidFill>
              </a:rPr>
              <a:t> on specific data sets</a:t>
            </a:r>
          </a:p>
          <a:p>
            <a:r>
              <a:rPr lang="en-IN" dirty="0">
                <a:solidFill>
                  <a:schemeClr val="accent1"/>
                </a:solidFill>
              </a:rPr>
              <a:t>To make logical judgement based on underlying business context.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69BBA-9762-3D07-972B-08B0B1F3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5810"/>
            <a:ext cx="8229600" cy="5260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i-IN" dirty="0">
                <a:solidFill>
                  <a:schemeClr val="accent1"/>
                </a:solidFill>
              </a:rPr>
              <a:t>        </a:t>
            </a:r>
            <a:r>
              <a:rPr lang="en-IN" dirty="0">
                <a:solidFill>
                  <a:schemeClr val="accent1"/>
                </a:solidFill>
              </a:rPr>
              <a:t>DATA WRANGLING IN PYTHON </a:t>
            </a:r>
          </a:p>
          <a:p>
            <a:r>
              <a:rPr lang="en-IN" dirty="0">
                <a:solidFill>
                  <a:schemeClr val="accent1"/>
                </a:solidFill>
              </a:rPr>
              <a:t>Data wrangling is a critical topic for data science and data analysis, pandas framework of python in used for data wrangling.</a:t>
            </a:r>
          </a:p>
          <a:p>
            <a:r>
              <a:rPr lang="en-IN" dirty="0">
                <a:solidFill>
                  <a:schemeClr val="accent1"/>
                </a:solidFill>
              </a:rPr>
              <a:t>Data wrangling in python deals with the below functionalities.</a:t>
            </a:r>
          </a:p>
          <a:p>
            <a:pPr marL="0" indent="0">
              <a:buNone/>
            </a:pPr>
            <a:r>
              <a:rPr lang="hi-IN" dirty="0">
                <a:solidFill>
                  <a:schemeClr val="accent1"/>
                </a:solidFill>
              </a:rPr>
              <a:t>1.</a:t>
            </a:r>
            <a:r>
              <a:rPr lang="en-IN" dirty="0">
                <a:solidFill>
                  <a:schemeClr val="accent1"/>
                </a:solidFill>
              </a:rPr>
              <a:t>Data exploration:- in this process the data is </a:t>
            </a:r>
            <a:r>
              <a:rPr lang="hi-IN" dirty="0">
                <a:solidFill>
                  <a:schemeClr val="accent1"/>
                </a:solidFill>
              </a:rPr>
              <a:t>   </a:t>
            </a:r>
            <a:r>
              <a:rPr lang="en-IN" dirty="0" err="1">
                <a:solidFill>
                  <a:schemeClr val="accent1"/>
                </a:solidFill>
              </a:rPr>
              <a:t>studied,analyzed</a:t>
            </a:r>
            <a:r>
              <a:rPr lang="en-IN" dirty="0">
                <a:solidFill>
                  <a:schemeClr val="accent1"/>
                </a:solidFill>
              </a:rPr>
              <a:t> and understood by visualising representation of data.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2879DFD-9508-19C7-A3BC-949F24B07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43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2.Dealing with missing values: Most of the datasets having a vast amount of data contain missing values of </a:t>
            </a:r>
            <a:r>
              <a:rPr lang="en-US" dirty="0" err="1">
                <a:solidFill>
                  <a:schemeClr val="accent1"/>
                </a:solidFill>
              </a:rPr>
              <a:t>NaN</a:t>
            </a:r>
            <a:r>
              <a:rPr lang="en-US" dirty="0">
                <a:solidFill>
                  <a:schemeClr val="accent1"/>
                </a:solidFill>
              </a:rPr>
              <a:t>, they are needed to be taken care of by replacing them with </a:t>
            </a:r>
            <a:r>
              <a:rPr lang="en-US" dirty="0" err="1">
                <a:solidFill>
                  <a:schemeClr val="accent1"/>
                </a:solidFill>
              </a:rPr>
              <a:t>mean,mode</a:t>
            </a:r>
            <a:r>
              <a:rPr lang="en-US" dirty="0">
                <a:solidFill>
                  <a:schemeClr val="accent1"/>
                </a:solidFill>
              </a:rPr>
              <a:t>, the most frequent value of the column, or simply by dropping the row having a </a:t>
            </a:r>
            <a:r>
              <a:rPr lang="en-US" dirty="0" err="1">
                <a:solidFill>
                  <a:schemeClr val="accent1"/>
                </a:solidFill>
              </a:rPr>
              <a:t>NaN</a:t>
            </a:r>
            <a:r>
              <a:rPr lang="en-US" dirty="0">
                <a:solidFill>
                  <a:schemeClr val="accent1"/>
                </a:solidFill>
              </a:rPr>
              <a:t> value.</a:t>
            </a:r>
            <a:endParaRPr lang="hi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3.Reshaping data: In this process, data is manipulated according to the requirements, </a:t>
            </a:r>
            <a:r>
              <a:rPr lang="en-US" dirty="0" err="1">
                <a:solidFill>
                  <a:schemeClr val="accent1"/>
                </a:solidFill>
              </a:rPr>
              <a:t>wherenew</a:t>
            </a:r>
            <a:r>
              <a:rPr lang="en-US" dirty="0">
                <a:solidFill>
                  <a:schemeClr val="accent1"/>
                </a:solidFill>
              </a:rPr>
              <a:t> data can be added or pre-existing data can be modified.</a:t>
            </a:r>
          </a:p>
        </p:txBody>
      </p:sp>
    </p:spTree>
    <p:extLst>
      <p:ext uri="{BB962C8B-B14F-4D97-AF65-F5344CB8AC3E}">
        <p14:creationId xmlns:p14="http://schemas.microsoft.com/office/powerpoint/2010/main" val="417363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315</Words>
  <Application>Microsoft Office PowerPoint</Application>
  <PresentationFormat>On-screen Show (4:3)</PresentationFormat>
  <Paragraphs>61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 WRANGLING</vt:lpstr>
      <vt:lpstr>Introduction - </vt:lpstr>
      <vt:lpstr>Following are the examples of Data wrangling  </vt:lpstr>
      <vt:lpstr>Why is data wrangling importance  </vt:lpstr>
      <vt:lpstr>PROCESS OF DATA WRANGLING </vt:lpstr>
      <vt:lpstr>Benefits of data wrangling </vt:lpstr>
      <vt:lpstr>Data wrangling skills </vt:lpstr>
      <vt:lpstr>PowerPoint Presentation</vt:lpstr>
      <vt:lpstr>PowerPoint Presentation</vt:lpstr>
      <vt:lpstr>PowerPoint Presentation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&amp; SIMPLE GUI CALCULATOR USING Python: An  </dc:title>
  <dc:creator>Windows User</dc:creator>
  <cp:lastModifiedBy>919713369875</cp:lastModifiedBy>
  <cp:revision>20</cp:revision>
  <dcterms:created xsi:type="dcterms:W3CDTF">2024-05-30T09:39:04Z</dcterms:created>
  <dcterms:modified xsi:type="dcterms:W3CDTF">2024-07-14T10:44:59Z</dcterms:modified>
</cp:coreProperties>
</file>