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8" r:id="rId3"/>
    <p:sldId id="277" r:id="rId4"/>
    <p:sldId id="259" r:id="rId5"/>
    <p:sldId id="262" r:id="rId6"/>
    <p:sldId id="257" r:id="rId7"/>
    <p:sldId id="287" r:id="rId8"/>
    <p:sldId id="264" r:id="rId9"/>
    <p:sldId id="288" r:id="rId10"/>
  </p:sldIdLst>
  <p:sldSz cx="9144000" cy="5143500" type="screen16x9"/>
  <p:notesSz cx="6858000" cy="9144000"/>
  <p:embeddedFontLst>
    <p:embeddedFont>
      <p:font typeface="Century Gothic" panose="020B0502020202020204" pitchFamily="34" charset="0"/>
      <p:regular r:id="rId12"/>
      <p:bold r:id="rId13"/>
      <p:italic r:id="rId14"/>
      <p:boldItalic r:id="rId15"/>
    </p:embeddedFont>
    <p:embeddedFont>
      <p:font typeface="Fira Sans" panose="020B0503050000020004" pitchFamily="34" charset="0"/>
      <p:regular r:id="rId16"/>
      <p:bold r:id="rId17"/>
      <p:italic r:id="rId18"/>
      <p:boldItalic r:id="rId19"/>
    </p:embeddedFont>
    <p:embeddedFont>
      <p:font typeface="Fira Sans Extra Condensed SemiBold" panose="020B0604020202020204" charset="0"/>
      <p:regular r:id="rId20"/>
      <p:bold r:id="rId21"/>
      <p:italic r:id="rId22"/>
      <p:boldItalic r:id="rId23"/>
    </p:embeddedFont>
    <p:embeddedFont>
      <p:font typeface="Fira Sans Medium" panose="020B06030500000200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
      <p:font typeface="Wingdings 3" panose="05040102010807070707" pitchFamily="18" charset="2"/>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72" autoAdjust="0"/>
  </p:normalViewPr>
  <p:slideViewPr>
    <p:cSldViewPr snapToGrid="0">
      <p:cViewPr varScale="1">
        <p:scale>
          <a:sx n="101" d="100"/>
          <a:sy n="101" d="100"/>
        </p:scale>
        <p:origin x="922" y="77"/>
      </p:cViewPr>
      <p:guideLst>
        <p:guide orient="horz" pos="259"/>
        <p:guide pos="288"/>
        <p:guide pos="5472"/>
        <p:guide orient="horz" pos="2984"/>
        <p:guide orient="horz" pos="5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94a06c92dc_0_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94a06c92dc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902675195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902675195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902675195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6" name="Google Shape;1556;g902675195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5"/>
        <p:cNvGrpSpPr/>
        <p:nvPr/>
      </p:nvGrpSpPr>
      <p:grpSpPr>
        <a:xfrm>
          <a:off x="0" y="0"/>
          <a:ext cx="0" cy="0"/>
          <a:chOff x="0" y="0"/>
          <a:chExt cx="0" cy="0"/>
        </a:xfrm>
      </p:grpSpPr>
      <p:sp>
        <p:nvSpPr>
          <p:cNvPr id="5296" name="Google Shape;5296;g9258ed503f_0_1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7" name="Google Shape;5297;g9258ed503f_0_1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929290261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92929026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436586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182522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63721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14398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14803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77021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56731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208342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209801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66190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91935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25775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411946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984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09089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02190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2/27/2024</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1732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3"/>
          <p:cNvSpPr txBox="1"/>
          <p:nvPr/>
        </p:nvSpPr>
        <p:spPr>
          <a:xfrm>
            <a:off x="457200" y="1488113"/>
            <a:ext cx="4849374" cy="157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5000" dirty="0">
                <a:solidFill>
                  <a:srgbClr val="00002A"/>
                </a:solidFill>
                <a:highlight>
                  <a:srgbClr val="FFFFFF"/>
                </a:highlight>
                <a:latin typeface="Fira Sans Extra Condensed SemiBold"/>
                <a:ea typeface="Fira Sans Extra Condensed SemiBold"/>
                <a:cs typeface="Fira Sans Extra Condensed SemiBold"/>
                <a:sym typeface="Fira Sans Extra Condensed SemiBold"/>
              </a:rPr>
              <a:t>Face Detection Using Opencv</a:t>
            </a:r>
            <a:endParaRPr sz="5000" dirty="0">
              <a:solidFill>
                <a:srgbClr val="00002A"/>
              </a:solidFill>
              <a:highlight>
                <a:srgbClr val="FFFFFF"/>
              </a:highlight>
              <a:latin typeface="Fira Sans Extra Condensed SemiBold"/>
              <a:ea typeface="Fira Sans Extra Condensed SemiBold"/>
              <a:cs typeface="Fira Sans Extra Condensed SemiBold"/>
              <a:sym typeface="Fira Sans Extra Condensed SemiBold"/>
            </a:endParaRPr>
          </a:p>
        </p:txBody>
      </p:sp>
      <p:sp>
        <p:nvSpPr>
          <p:cNvPr id="165" name="Google Shape;165;p13"/>
          <p:cNvSpPr txBox="1"/>
          <p:nvPr/>
        </p:nvSpPr>
        <p:spPr>
          <a:xfrm>
            <a:off x="457200" y="3122600"/>
            <a:ext cx="32958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latin typeface="Roboto"/>
                <a:ea typeface="Roboto"/>
                <a:cs typeface="Roboto"/>
                <a:sym typeface="Roboto"/>
              </a:rPr>
              <a:t>BY:-</a:t>
            </a:r>
          </a:p>
          <a:p>
            <a:pPr marL="0" lvl="0" indent="0" algn="l" rtl="0">
              <a:spcBef>
                <a:spcPts val="0"/>
              </a:spcBef>
              <a:spcAft>
                <a:spcPts val="0"/>
              </a:spcAft>
              <a:buNone/>
            </a:pPr>
            <a:r>
              <a:rPr lang="en" sz="1500" dirty="0">
                <a:latin typeface="Roboto"/>
                <a:ea typeface="Roboto"/>
                <a:cs typeface="Roboto"/>
                <a:sym typeface="Roboto"/>
              </a:rPr>
              <a:t>          S.YAMINI</a:t>
            </a:r>
          </a:p>
          <a:p>
            <a:pPr marL="0" lvl="0" indent="0" algn="l" rtl="0">
              <a:spcBef>
                <a:spcPts val="0"/>
              </a:spcBef>
              <a:spcAft>
                <a:spcPts val="0"/>
              </a:spcAft>
              <a:buNone/>
            </a:pPr>
            <a:r>
              <a:rPr lang="en" sz="1500" dirty="0">
                <a:latin typeface="Roboto"/>
                <a:ea typeface="Roboto"/>
                <a:cs typeface="Roboto"/>
                <a:sym typeface="Roboto"/>
              </a:rPr>
              <a:t>          K.P.YADURAJ 	</a:t>
            </a:r>
            <a:endParaRPr sz="1600"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p15"/>
          <p:cNvGrpSpPr/>
          <p:nvPr/>
        </p:nvGrpSpPr>
        <p:grpSpPr>
          <a:xfrm>
            <a:off x="457175" y="1025829"/>
            <a:ext cx="8238506" cy="3710630"/>
            <a:chOff x="713150" y="1387900"/>
            <a:chExt cx="6337800" cy="2854550"/>
          </a:xfrm>
        </p:grpSpPr>
        <p:sp>
          <p:nvSpPr>
            <p:cNvPr id="318" name="Google Shape;318;p15"/>
            <p:cNvSpPr/>
            <p:nvPr/>
          </p:nvSpPr>
          <p:spPr>
            <a:xfrm>
              <a:off x="4369350" y="2513175"/>
              <a:ext cx="2681600" cy="724925"/>
            </a:xfrm>
            <a:custGeom>
              <a:avLst/>
              <a:gdLst/>
              <a:ahLst/>
              <a:cxnLst/>
              <a:rect l="l" t="t" r="r" b="b"/>
              <a:pathLst>
                <a:path w="107264" h="28997" extrusionOk="0">
                  <a:moveTo>
                    <a:pt x="52173" y="0"/>
                  </a:moveTo>
                  <a:cubicBezTo>
                    <a:pt x="28601" y="0"/>
                    <a:pt x="4999" y="635"/>
                    <a:pt x="3325" y="2293"/>
                  </a:cubicBezTo>
                  <a:cubicBezTo>
                    <a:pt x="0" y="5618"/>
                    <a:pt x="5162" y="27374"/>
                    <a:pt x="6936" y="27913"/>
                  </a:cubicBezTo>
                  <a:cubicBezTo>
                    <a:pt x="9502" y="28707"/>
                    <a:pt x="23688" y="28997"/>
                    <a:pt x="40484" y="28997"/>
                  </a:cubicBezTo>
                  <a:cubicBezTo>
                    <a:pt x="67222" y="28997"/>
                    <a:pt x="100574" y="28262"/>
                    <a:pt x="104191" y="27659"/>
                  </a:cubicBezTo>
                  <a:cubicBezTo>
                    <a:pt x="107263" y="27153"/>
                    <a:pt x="103431" y="3338"/>
                    <a:pt x="100866" y="1532"/>
                  </a:cubicBezTo>
                  <a:cubicBezTo>
                    <a:pt x="99580" y="643"/>
                    <a:pt x="75891" y="0"/>
                    <a:pt x="5217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6560850" y="2534850"/>
              <a:ext cx="490100" cy="688025"/>
            </a:xfrm>
            <a:custGeom>
              <a:avLst/>
              <a:gdLst/>
              <a:ahLst/>
              <a:cxnLst/>
              <a:rect l="l" t="t" r="r" b="b"/>
              <a:pathLst>
                <a:path w="19604" h="27521" extrusionOk="0">
                  <a:moveTo>
                    <a:pt x="8392" y="0"/>
                  </a:moveTo>
                  <a:cubicBezTo>
                    <a:pt x="6682" y="6113"/>
                    <a:pt x="4371" y="22137"/>
                    <a:pt x="0" y="27521"/>
                  </a:cubicBezTo>
                  <a:cubicBezTo>
                    <a:pt x="8551" y="27299"/>
                    <a:pt x="14916" y="26982"/>
                    <a:pt x="16531" y="26729"/>
                  </a:cubicBezTo>
                  <a:cubicBezTo>
                    <a:pt x="19603" y="26222"/>
                    <a:pt x="15771" y="2439"/>
                    <a:pt x="13206" y="665"/>
                  </a:cubicBezTo>
                  <a:cubicBezTo>
                    <a:pt x="12858" y="412"/>
                    <a:pt x="11116" y="190"/>
                    <a:pt x="8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4177750" y="1508875"/>
              <a:ext cx="2681600" cy="724925"/>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4245825" y="3517575"/>
              <a:ext cx="2681600" cy="72487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6437325" y="3538750"/>
              <a:ext cx="490100" cy="688825"/>
            </a:xfrm>
            <a:custGeom>
              <a:avLst/>
              <a:gdLst/>
              <a:ahLst/>
              <a:cxnLst/>
              <a:rect l="l" t="t" r="r" b="b"/>
              <a:pathLst>
                <a:path w="19604" h="27553" extrusionOk="0">
                  <a:moveTo>
                    <a:pt x="8393" y="1"/>
                  </a:moveTo>
                  <a:cubicBezTo>
                    <a:pt x="6683" y="6113"/>
                    <a:pt x="4371" y="22137"/>
                    <a:pt x="1" y="27553"/>
                  </a:cubicBezTo>
                  <a:cubicBezTo>
                    <a:pt x="8551" y="27299"/>
                    <a:pt x="14917" y="27014"/>
                    <a:pt x="16532" y="26729"/>
                  </a:cubicBezTo>
                  <a:cubicBezTo>
                    <a:pt x="19604" y="26222"/>
                    <a:pt x="15772" y="2471"/>
                    <a:pt x="13207" y="697"/>
                  </a:cubicBezTo>
                  <a:cubicBezTo>
                    <a:pt x="12858" y="444"/>
                    <a:pt x="11117"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3887175" y="1628325"/>
              <a:ext cx="486150" cy="486150"/>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3950525" y="1768050"/>
              <a:ext cx="225650" cy="193625"/>
            </a:xfrm>
            <a:custGeom>
              <a:avLst/>
              <a:gdLst/>
              <a:ahLst/>
              <a:cxnLst/>
              <a:rect l="l" t="t" r="r" b="b"/>
              <a:pathLst>
                <a:path w="9026" h="7745" extrusionOk="0">
                  <a:moveTo>
                    <a:pt x="4845" y="0"/>
                  </a:moveTo>
                  <a:cubicBezTo>
                    <a:pt x="4606" y="0"/>
                    <a:pt x="4363" y="16"/>
                    <a:pt x="4117" y="49"/>
                  </a:cubicBezTo>
                  <a:cubicBezTo>
                    <a:pt x="1774" y="365"/>
                    <a:pt x="0" y="2075"/>
                    <a:pt x="222" y="3912"/>
                  </a:cubicBezTo>
                  <a:cubicBezTo>
                    <a:pt x="317" y="4704"/>
                    <a:pt x="760" y="5401"/>
                    <a:pt x="1457" y="5907"/>
                  </a:cubicBezTo>
                  <a:lnTo>
                    <a:pt x="1014" y="7744"/>
                  </a:lnTo>
                  <a:lnTo>
                    <a:pt x="2819" y="6541"/>
                  </a:lnTo>
                  <a:cubicBezTo>
                    <a:pt x="3225" y="6663"/>
                    <a:pt x="3657" y="6719"/>
                    <a:pt x="4115" y="6719"/>
                  </a:cubicBezTo>
                  <a:cubicBezTo>
                    <a:pt x="4372" y="6719"/>
                    <a:pt x="4636" y="6702"/>
                    <a:pt x="4909" y="6667"/>
                  </a:cubicBezTo>
                  <a:cubicBezTo>
                    <a:pt x="7284" y="6382"/>
                    <a:pt x="9026" y="4641"/>
                    <a:pt x="8804" y="2804"/>
                  </a:cubicBezTo>
                  <a:cubicBezTo>
                    <a:pt x="8634" y="1186"/>
                    <a:pt x="6911" y="0"/>
                    <a:pt x="4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4083525" y="1732100"/>
              <a:ext cx="226475" cy="200275"/>
            </a:xfrm>
            <a:custGeom>
              <a:avLst/>
              <a:gdLst/>
              <a:ahLst/>
              <a:cxnLst/>
              <a:rect l="l" t="t" r="r" b="b"/>
              <a:pathLst>
                <a:path w="9059" h="8011" extrusionOk="0">
                  <a:moveTo>
                    <a:pt x="4151" y="0"/>
                  </a:moveTo>
                  <a:cubicBezTo>
                    <a:pt x="2152" y="0"/>
                    <a:pt x="477" y="1103"/>
                    <a:pt x="254" y="2722"/>
                  </a:cubicBezTo>
                  <a:cubicBezTo>
                    <a:pt x="1" y="4558"/>
                    <a:pt x="1711" y="6300"/>
                    <a:pt x="4054" y="6680"/>
                  </a:cubicBezTo>
                  <a:cubicBezTo>
                    <a:pt x="4339" y="6716"/>
                    <a:pt x="4615" y="6734"/>
                    <a:pt x="4884" y="6734"/>
                  </a:cubicBezTo>
                  <a:cubicBezTo>
                    <a:pt x="5332" y="6734"/>
                    <a:pt x="5760" y="6684"/>
                    <a:pt x="6176" y="6585"/>
                  </a:cubicBezTo>
                  <a:lnTo>
                    <a:pt x="8108" y="8010"/>
                  </a:lnTo>
                  <a:lnTo>
                    <a:pt x="7538" y="5952"/>
                  </a:lnTo>
                  <a:cubicBezTo>
                    <a:pt x="8235" y="5477"/>
                    <a:pt x="8678" y="4812"/>
                    <a:pt x="8805" y="4020"/>
                  </a:cubicBezTo>
                  <a:cubicBezTo>
                    <a:pt x="9058" y="2183"/>
                    <a:pt x="7348" y="410"/>
                    <a:pt x="4973" y="62"/>
                  </a:cubicBezTo>
                  <a:cubicBezTo>
                    <a:pt x="4695" y="20"/>
                    <a:pt x="4420" y="0"/>
                    <a:pt x="4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4084325" y="1771625"/>
              <a:ext cx="88700" cy="119575"/>
            </a:xfrm>
            <a:custGeom>
              <a:avLst/>
              <a:gdLst/>
              <a:ahLst/>
              <a:cxnLst/>
              <a:rect l="l" t="t" r="r" b="b"/>
              <a:pathLst>
                <a:path w="3548" h="4783" extrusionOk="0">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3953675" y="3636925"/>
              <a:ext cx="485375" cy="486150"/>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4063725" y="3741900"/>
              <a:ext cx="232000" cy="296800"/>
            </a:xfrm>
            <a:custGeom>
              <a:avLst/>
              <a:gdLst/>
              <a:ahLst/>
              <a:cxnLst/>
              <a:rect l="l" t="t" r="r" b="b"/>
              <a:pathLst>
                <a:path w="9280" h="11872" extrusionOk="0">
                  <a:moveTo>
                    <a:pt x="5062" y="1"/>
                  </a:moveTo>
                  <a:cubicBezTo>
                    <a:pt x="4809" y="1"/>
                    <a:pt x="4565" y="17"/>
                    <a:pt x="4340" y="45"/>
                  </a:cubicBezTo>
                  <a:cubicBezTo>
                    <a:pt x="2534" y="235"/>
                    <a:pt x="1521" y="1470"/>
                    <a:pt x="1331" y="2547"/>
                  </a:cubicBezTo>
                  <a:cubicBezTo>
                    <a:pt x="1331" y="2547"/>
                    <a:pt x="1331" y="4510"/>
                    <a:pt x="1046" y="4922"/>
                  </a:cubicBezTo>
                  <a:cubicBezTo>
                    <a:pt x="793" y="5334"/>
                    <a:pt x="1" y="6506"/>
                    <a:pt x="349" y="6696"/>
                  </a:cubicBezTo>
                  <a:cubicBezTo>
                    <a:pt x="465" y="6763"/>
                    <a:pt x="630" y="6787"/>
                    <a:pt x="805" y="6787"/>
                  </a:cubicBezTo>
                  <a:cubicBezTo>
                    <a:pt x="1203" y="6787"/>
                    <a:pt x="1648" y="6664"/>
                    <a:pt x="1648" y="6664"/>
                  </a:cubicBezTo>
                  <a:lnTo>
                    <a:pt x="1648" y="6664"/>
                  </a:lnTo>
                  <a:cubicBezTo>
                    <a:pt x="1648" y="6664"/>
                    <a:pt x="1426" y="8437"/>
                    <a:pt x="2313" y="8659"/>
                  </a:cubicBezTo>
                  <a:cubicBezTo>
                    <a:pt x="3231" y="8849"/>
                    <a:pt x="3801" y="8912"/>
                    <a:pt x="3801" y="8912"/>
                  </a:cubicBezTo>
                  <a:lnTo>
                    <a:pt x="3801" y="11509"/>
                  </a:lnTo>
                  <a:cubicBezTo>
                    <a:pt x="3801" y="11509"/>
                    <a:pt x="4579" y="11871"/>
                    <a:pt x="5584" y="11871"/>
                  </a:cubicBezTo>
                  <a:cubicBezTo>
                    <a:pt x="6124" y="11871"/>
                    <a:pt x="6730" y="11767"/>
                    <a:pt x="7316" y="11446"/>
                  </a:cubicBezTo>
                  <a:lnTo>
                    <a:pt x="7221" y="8659"/>
                  </a:lnTo>
                  <a:cubicBezTo>
                    <a:pt x="7221" y="8659"/>
                    <a:pt x="9280" y="8026"/>
                    <a:pt x="9185" y="4510"/>
                  </a:cubicBezTo>
                  <a:cubicBezTo>
                    <a:pt x="9102" y="825"/>
                    <a:pt x="6837" y="1"/>
                    <a:pt x="5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4109650" y="3765975"/>
              <a:ext cx="146500" cy="84750"/>
            </a:xfrm>
            <a:custGeom>
              <a:avLst/>
              <a:gdLst/>
              <a:ahLst/>
              <a:cxnLst/>
              <a:rect l="l" t="t" r="r" b="b"/>
              <a:pathLst>
                <a:path w="5860" h="3390" extrusionOk="0">
                  <a:moveTo>
                    <a:pt x="2845" y="0"/>
                  </a:moveTo>
                  <a:cubicBezTo>
                    <a:pt x="2561" y="0"/>
                    <a:pt x="731" y="54"/>
                    <a:pt x="381" y="1426"/>
                  </a:cubicBezTo>
                  <a:cubicBezTo>
                    <a:pt x="1" y="2882"/>
                    <a:pt x="1394" y="3389"/>
                    <a:pt x="2883" y="3389"/>
                  </a:cubicBezTo>
                  <a:cubicBezTo>
                    <a:pt x="4529" y="3389"/>
                    <a:pt x="5860" y="3041"/>
                    <a:pt x="5860" y="2186"/>
                  </a:cubicBezTo>
                  <a:cubicBezTo>
                    <a:pt x="5860" y="1046"/>
                    <a:pt x="5575" y="32"/>
                    <a:pt x="2883" y="1"/>
                  </a:cubicBezTo>
                  <a:cubicBezTo>
                    <a:pt x="2883" y="1"/>
                    <a:pt x="2870" y="0"/>
                    <a:pt x="2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4185650" y="2633025"/>
              <a:ext cx="485375" cy="485350"/>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4257700" y="2823825"/>
              <a:ext cx="200350" cy="200325"/>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4331350" y="2897450"/>
              <a:ext cx="52275" cy="52275"/>
            </a:xfrm>
            <a:custGeom>
              <a:avLst/>
              <a:gdLst/>
              <a:ahLst/>
              <a:cxnLst/>
              <a:rect l="l" t="t" r="r" b="b"/>
              <a:pathLst>
                <a:path w="2091" h="2091" extrusionOk="0">
                  <a:moveTo>
                    <a:pt x="1045" y="1"/>
                  </a:moveTo>
                  <a:cubicBezTo>
                    <a:pt x="475" y="1"/>
                    <a:pt x="0" y="476"/>
                    <a:pt x="0" y="1046"/>
                  </a:cubicBezTo>
                  <a:cubicBezTo>
                    <a:pt x="0" y="1648"/>
                    <a:pt x="475" y="2091"/>
                    <a:pt x="1045" y="2091"/>
                  </a:cubicBezTo>
                  <a:cubicBezTo>
                    <a:pt x="1647" y="2091"/>
                    <a:pt x="2090" y="1648"/>
                    <a:pt x="2090" y="1046"/>
                  </a:cubicBezTo>
                  <a:cubicBezTo>
                    <a:pt x="2090" y="476"/>
                    <a:pt x="1647" y="1"/>
                    <a:pt x="10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4424775" y="2740700"/>
              <a:ext cx="166275" cy="166275"/>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4488900" y="2804825"/>
              <a:ext cx="38025" cy="38025"/>
            </a:xfrm>
            <a:custGeom>
              <a:avLst/>
              <a:gdLst/>
              <a:ahLst/>
              <a:cxnLst/>
              <a:rect l="l" t="t" r="r" b="b"/>
              <a:pathLst>
                <a:path w="1521" h="1521" extrusionOk="0">
                  <a:moveTo>
                    <a:pt x="760" y="1"/>
                  </a:moveTo>
                  <a:cubicBezTo>
                    <a:pt x="317" y="1"/>
                    <a:pt x="0" y="349"/>
                    <a:pt x="0" y="761"/>
                  </a:cubicBezTo>
                  <a:cubicBezTo>
                    <a:pt x="0" y="1204"/>
                    <a:pt x="317" y="1521"/>
                    <a:pt x="760" y="1521"/>
                  </a:cubicBezTo>
                  <a:cubicBezTo>
                    <a:pt x="1172" y="1521"/>
                    <a:pt x="1520" y="1172"/>
                    <a:pt x="1520" y="761"/>
                  </a:cubicBezTo>
                  <a:cubicBezTo>
                    <a:pt x="1520" y="349"/>
                    <a:pt x="1172"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1789900" y="3097775"/>
              <a:ext cx="310375" cy="256750"/>
            </a:xfrm>
            <a:custGeom>
              <a:avLst/>
              <a:gdLst/>
              <a:ahLst/>
              <a:cxnLst/>
              <a:rect l="l" t="t" r="r" b="b"/>
              <a:pathLst>
                <a:path w="12415" h="10270" extrusionOk="0">
                  <a:moveTo>
                    <a:pt x="12415" y="0"/>
                  </a:moveTo>
                  <a:lnTo>
                    <a:pt x="3136" y="1393"/>
                  </a:lnTo>
                  <a:cubicBezTo>
                    <a:pt x="2692" y="2375"/>
                    <a:pt x="0" y="8107"/>
                    <a:pt x="190" y="8456"/>
                  </a:cubicBezTo>
                  <a:cubicBezTo>
                    <a:pt x="338" y="8702"/>
                    <a:pt x="4507" y="10270"/>
                    <a:pt x="7412" y="10270"/>
                  </a:cubicBezTo>
                  <a:cubicBezTo>
                    <a:pt x="8242" y="10270"/>
                    <a:pt x="8969" y="10141"/>
                    <a:pt x="9469" y="9817"/>
                  </a:cubicBezTo>
                  <a:cubicBezTo>
                    <a:pt x="11718" y="8361"/>
                    <a:pt x="12415" y="0"/>
                    <a:pt x="12415" y="0"/>
                  </a:cubicBezTo>
                  <a:close/>
                </a:path>
              </a:pathLst>
            </a:custGeom>
            <a:solidFill>
              <a:srgbClr val="FFA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713150" y="3352700"/>
              <a:ext cx="1143275" cy="861425"/>
            </a:xfrm>
            <a:custGeom>
              <a:avLst/>
              <a:gdLst/>
              <a:ahLst/>
              <a:cxnLst/>
              <a:rect l="l" t="t" r="r" b="b"/>
              <a:pathLst>
                <a:path w="45731" h="34457" extrusionOk="0">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713150" y="3352700"/>
              <a:ext cx="1143275" cy="861425"/>
            </a:xfrm>
            <a:custGeom>
              <a:avLst/>
              <a:gdLst/>
              <a:ahLst/>
              <a:cxnLst/>
              <a:rect l="l" t="t" r="r" b="b"/>
              <a:pathLst>
                <a:path w="45731" h="34457" extrusionOk="0">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1228575" y="3322600"/>
              <a:ext cx="478225" cy="669050"/>
            </a:xfrm>
            <a:custGeom>
              <a:avLst/>
              <a:gdLst/>
              <a:ahLst/>
              <a:cxnLst/>
              <a:rect l="l" t="t" r="r" b="b"/>
              <a:pathLst>
                <a:path w="19129" h="26762" extrusionOk="0">
                  <a:moveTo>
                    <a:pt x="10767" y="1"/>
                  </a:moveTo>
                  <a:lnTo>
                    <a:pt x="0" y="6525"/>
                  </a:lnTo>
                  <a:cubicBezTo>
                    <a:pt x="0" y="6525"/>
                    <a:pt x="10197" y="20047"/>
                    <a:pt x="6460" y="26761"/>
                  </a:cubicBezTo>
                  <a:cubicBezTo>
                    <a:pt x="8044" y="26191"/>
                    <a:pt x="12636" y="18907"/>
                    <a:pt x="13903" y="18496"/>
                  </a:cubicBezTo>
                  <a:cubicBezTo>
                    <a:pt x="17418" y="17292"/>
                    <a:pt x="19128" y="16817"/>
                    <a:pt x="19128" y="16817"/>
                  </a:cubicBezTo>
                  <a:lnTo>
                    <a:pt x="10767"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1713100" y="1387900"/>
              <a:ext cx="608075" cy="934900"/>
            </a:xfrm>
            <a:custGeom>
              <a:avLst/>
              <a:gdLst/>
              <a:ahLst/>
              <a:cxnLst/>
              <a:rect l="l" t="t" r="r" b="b"/>
              <a:pathLst>
                <a:path w="24323" h="37396" extrusionOk="0">
                  <a:moveTo>
                    <a:pt x="11602" y="0"/>
                  </a:moveTo>
                  <a:cubicBezTo>
                    <a:pt x="11162" y="0"/>
                    <a:pt x="10728" y="197"/>
                    <a:pt x="10420" y="560"/>
                  </a:cubicBezTo>
                  <a:cubicBezTo>
                    <a:pt x="10008" y="1067"/>
                    <a:pt x="0" y="13608"/>
                    <a:pt x="6556" y="20607"/>
                  </a:cubicBezTo>
                  <a:cubicBezTo>
                    <a:pt x="8773" y="22982"/>
                    <a:pt x="11338" y="23995"/>
                    <a:pt x="13587" y="24945"/>
                  </a:cubicBezTo>
                  <a:cubicBezTo>
                    <a:pt x="17577" y="26560"/>
                    <a:pt x="20744" y="27827"/>
                    <a:pt x="21314" y="35998"/>
                  </a:cubicBezTo>
                  <a:cubicBezTo>
                    <a:pt x="21344" y="36783"/>
                    <a:pt x="22008" y="37396"/>
                    <a:pt x="22784" y="37396"/>
                  </a:cubicBezTo>
                  <a:cubicBezTo>
                    <a:pt x="22821" y="37396"/>
                    <a:pt x="22859" y="37394"/>
                    <a:pt x="22897" y="37391"/>
                  </a:cubicBezTo>
                  <a:cubicBezTo>
                    <a:pt x="22961" y="37391"/>
                    <a:pt x="23024" y="37391"/>
                    <a:pt x="23087" y="37360"/>
                  </a:cubicBezTo>
                  <a:cubicBezTo>
                    <a:pt x="23816" y="37233"/>
                    <a:pt x="24322" y="36568"/>
                    <a:pt x="24291" y="35808"/>
                  </a:cubicBezTo>
                  <a:cubicBezTo>
                    <a:pt x="23594" y="25769"/>
                    <a:pt x="19097" y="23932"/>
                    <a:pt x="14727" y="22158"/>
                  </a:cubicBezTo>
                  <a:cubicBezTo>
                    <a:pt x="12573" y="21272"/>
                    <a:pt x="10515" y="20448"/>
                    <a:pt x="8741" y="18548"/>
                  </a:cubicBezTo>
                  <a:cubicBezTo>
                    <a:pt x="4751" y="14336"/>
                    <a:pt x="10293" y="5501"/>
                    <a:pt x="12763" y="2429"/>
                  </a:cubicBezTo>
                  <a:cubicBezTo>
                    <a:pt x="13270" y="1795"/>
                    <a:pt x="13175" y="845"/>
                    <a:pt x="12541" y="339"/>
                  </a:cubicBezTo>
                  <a:cubicBezTo>
                    <a:pt x="12258" y="109"/>
                    <a:pt x="11928" y="0"/>
                    <a:pt x="1160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a:off x="1617300" y="2344750"/>
              <a:ext cx="330975" cy="184575"/>
            </a:xfrm>
            <a:custGeom>
              <a:avLst/>
              <a:gdLst/>
              <a:ahLst/>
              <a:cxnLst/>
              <a:rect l="l" t="t" r="r" b="b"/>
              <a:pathLst>
                <a:path w="13239" h="7383" extrusionOk="0">
                  <a:moveTo>
                    <a:pt x="9101" y="0"/>
                  </a:moveTo>
                  <a:cubicBezTo>
                    <a:pt x="6855" y="0"/>
                    <a:pt x="2510" y="1713"/>
                    <a:pt x="1362" y="2727"/>
                  </a:cubicBezTo>
                  <a:cubicBezTo>
                    <a:pt x="1" y="3899"/>
                    <a:pt x="317" y="7383"/>
                    <a:pt x="317" y="7383"/>
                  </a:cubicBezTo>
                  <a:lnTo>
                    <a:pt x="13238" y="3361"/>
                  </a:lnTo>
                  <a:cubicBezTo>
                    <a:pt x="13238" y="3361"/>
                    <a:pt x="11623" y="1017"/>
                    <a:pt x="10103" y="194"/>
                  </a:cubicBezTo>
                  <a:cubicBezTo>
                    <a:pt x="9864" y="60"/>
                    <a:pt x="9519" y="0"/>
                    <a:pt x="91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a:off x="1813650" y="2344625"/>
              <a:ext cx="134625" cy="105525"/>
            </a:xfrm>
            <a:custGeom>
              <a:avLst/>
              <a:gdLst/>
              <a:ahLst/>
              <a:cxnLst/>
              <a:rect l="l" t="t" r="r" b="b"/>
              <a:pathLst>
                <a:path w="5385" h="4221" extrusionOk="0">
                  <a:moveTo>
                    <a:pt x="1243" y="0"/>
                  </a:moveTo>
                  <a:cubicBezTo>
                    <a:pt x="878" y="0"/>
                    <a:pt x="456" y="47"/>
                    <a:pt x="0" y="136"/>
                  </a:cubicBezTo>
                  <a:cubicBezTo>
                    <a:pt x="1204" y="1339"/>
                    <a:pt x="2059" y="2891"/>
                    <a:pt x="2661" y="4221"/>
                  </a:cubicBezTo>
                  <a:lnTo>
                    <a:pt x="5384" y="3366"/>
                  </a:lnTo>
                  <a:cubicBezTo>
                    <a:pt x="5384" y="3366"/>
                    <a:pt x="3769" y="1022"/>
                    <a:pt x="2249" y="199"/>
                  </a:cubicBezTo>
                  <a:cubicBezTo>
                    <a:pt x="2011" y="63"/>
                    <a:pt x="1665" y="0"/>
                    <a:pt x="124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1595125" y="2366825"/>
              <a:ext cx="360275" cy="178350"/>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1595125" y="2366825"/>
              <a:ext cx="360275" cy="178350"/>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2700375" y="2150200"/>
              <a:ext cx="338100" cy="133700"/>
            </a:xfrm>
            <a:custGeom>
              <a:avLst/>
              <a:gdLst/>
              <a:ahLst/>
              <a:cxnLst/>
              <a:rect l="l" t="t" r="r" b="b"/>
              <a:pathLst>
                <a:path w="13524" h="5348" extrusionOk="0">
                  <a:moveTo>
                    <a:pt x="7572" y="1"/>
                  </a:moveTo>
                  <a:cubicBezTo>
                    <a:pt x="5207" y="1"/>
                    <a:pt x="2445" y="368"/>
                    <a:pt x="1743" y="1230"/>
                  </a:cubicBezTo>
                  <a:cubicBezTo>
                    <a:pt x="634" y="2561"/>
                    <a:pt x="1" y="5347"/>
                    <a:pt x="1" y="5347"/>
                  </a:cubicBezTo>
                  <a:lnTo>
                    <a:pt x="13523" y="4271"/>
                  </a:lnTo>
                  <a:cubicBezTo>
                    <a:pt x="13523" y="4271"/>
                    <a:pt x="12478" y="914"/>
                    <a:pt x="10800" y="344"/>
                  </a:cubicBezTo>
                  <a:cubicBezTo>
                    <a:pt x="10173" y="123"/>
                    <a:pt x="8939" y="1"/>
                    <a:pt x="75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2700375" y="2158775"/>
              <a:ext cx="95050" cy="125125"/>
            </a:xfrm>
            <a:custGeom>
              <a:avLst/>
              <a:gdLst/>
              <a:ahLst/>
              <a:cxnLst/>
              <a:rect l="l" t="t" r="r" b="b"/>
              <a:pathLst>
                <a:path w="3802" h="5005" extrusionOk="0">
                  <a:moveTo>
                    <a:pt x="3801" y="1"/>
                  </a:moveTo>
                  <a:lnTo>
                    <a:pt x="3801" y="1"/>
                  </a:lnTo>
                  <a:cubicBezTo>
                    <a:pt x="2819" y="191"/>
                    <a:pt x="2059" y="476"/>
                    <a:pt x="1743" y="887"/>
                  </a:cubicBezTo>
                  <a:cubicBezTo>
                    <a:pt x="634" y="2218"/>
                    <a:pt x="1" y="5004"/>
                    <a:pt x="1" y="5004"/>
                  </a:cubicBezTo>
                  <a:lnTo>
                    <a:pt x="2851" y="4783"/>
                  </a:lnTo>
                  <a:cubicBezTo>
                    <a:pt x="2914" y="3326"/>
                    <a:pt x="3136" y="1552"/>
                    <a:pt x="380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2682175" y="2199625"/>
              <a:ext cx="389550" cy="60525"/>
            </a:xfrm>
            <a:custGeom>
              <a:avLst/>
              <a:gdLst/>
              <a:ahLst/>
              <a:cxnLst/>
              <a:rect l="l" t="t" r="r" b="b"/>
              <a:pathLst>
                <a:path w="15582" h="2421" extrusionOk="0">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2682175" y="2199625"/>
              <a:ext cx="389550" cy="60525"/>
            </a:xfrm>
            <a:custGeom>
              <a:avLst/>
              <a:gdLst/>
              <a:ahLst/>
              <a:cxnLst/>
              <a:rect l="l" t="t" r="r" b="b"/>
              <a:pathLst>
                <a:path w="15582" h="2421" extrusionOk="0">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2203975" y="2226400"/>
              <a:ext cx="212200" cy="240625"/>
            </a:xfrm>
            <a:custGeom>
              <a:avLst/>
              <a:gdLst/>
              <a:ahLst/>
              <a:cxnLst/>
              <a:rect l="l" t="t" r="r" b="b"/>
              <a:pathLst>
                <a:path w="8488" h="9625" extrusionOk="0">
                  <a:moveTo>
                    <a:pt x="5598" y="1"/>
                  </a:moveTo>
                  <a:cubicBezTo>
                    <a:pt x="5548" y="1"/>
                    <a:pt x="5497" y="7"/>
                    <a:pt x="5447" y="19"/>
                  </a:cubicBezTo>
                  <a:lnTo>
                    <a:pt x="665" y="938"/>
                  </a:lnTo>
                  <a:cubicBezTo>
                    <a:pt x="254" y="1001"/>
                    <a:pt x="0" y="1413"/>
                    <a:pt x="64" y="1793"/>
                  </a:cubicBezTo>
                  <a:lnTo>
                    <a:pt x="697" y="9013"/>
                  </a:lnTo>
                  <a:cubicBezTo>
                    <a:pt x="754" y="9383"/>
                    <a:pt x="1091" y="9625"/>
                    <a:pt x="1457" y="9625"/>
                  </a:cubicBezTo>
                  <a:cubicBezTo>
                    <a:pt x="1499" y="9625"/>
                    <a:pt x="1541" y="9621"/>
                    <a:pt x="1584" y="9615"/>
                  </a:cubicBezTo>
                  <a:lnTo>
                    <a:pt x="7823" y="8411"/>
                  </a:lnTo>
                  <a:cubicBezTo>
                    <a:pt x="8234" y="8348"/>
                    <a:pt x="8488" y="7936"/>
                    <a:pt x="8424" y="7525"/>
                  </a:cubicBezTo>
                  <a:lnTo>
                    <a:pt x="6302" y="589"/>
                  </a:lnTo>
                  <a:cubicBezTo>
                    <a:pt x="6247" y="259"/>
                    <a:pt x="5930" y="1"/>
                    <a:pt x="559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2207925" y="2261700"/>
              <a:ext cx="208250" cy="205550"/>
            </a:xfrm>
            <a:custGeom>
              <a:avLst/>
              <a:gdLst/>
              <a:ahLst/>
              <a:cxnLst/>
              <a:rect l="l" t="t" r="r" b="b"/>
              <a:pathLst>
                <a:path w="8330" h="8222" extrusionOk="0">
                  <a:moveTo>
                    <a:pt x="6398" y="1"/>
                  </a:moveTo>
                  <a:cubicBezTo>
                    <a:pt x="5384" y="191"/>
                    <a:pt x="4118" y="412"/>
                    <a:pt x="3231" y="602"/>
                  </a:cubicBezTo>
                  <a:cubicBezTo>
                    <a:pt x="2249" y="792"/>
                    <a:pt x="1077" y="919"/>
                    <a:pt x="1" y="1394"/>
                  </a:cubicBezTo>
                  <a:lnTo>
                    <a:pt x="539" y="7601"/>
                  </a:lnTo>
                  <a:cubicBezTo>
                    <a:pt x="622" y="7959"/>
                    <a:pt x="920" y="8221"/>
                    <a:pt x="1267" y="8221"/>
                  </a:cubicBezTo>
                  <a:cubicBezTo>
                    <a:pt x="1319" y="8221"/>
                    <a:pt x="1372" y="8215"/>
                    <a:pt x="1426" y="8203"/>
                  </a:cubicBezTo>
                  <a:lnTo>
                    <a:pt x="7665" y="6999"/>
                  </a:lnTo>
                  <a:cubicBezTo>
                    <a:pt x="8076" y="6936"/>
                    <a:pt x="8330" y="6524"/>
                    <a:pt x="8266" y="6113"/>
                  </a:cubicBezTo>
                  <a:lnTo>
                    <a:pt x="6398"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a:off x="1384500" y="2233100"/>
              <a:ext cx="2357025" cy="1703500"/>
            </a:xfrm>
            <a:custGeom>
              <a:avLst/>
              <a:gdLst/>
              <a:ahLst/>
              <a:cxnLst/>
              <a:rect l="l" t="t" r="r" b="b"/>
              <a:pathLst>
                <a:path w="94281" h="68140" extrusionOk="0">
                  <a:moveTo>
                    <a:pt x="59223" y="1"/>
                  </a:moveTo>
                  <a:cubicBezTo>
                    <a:pt x="54028" y="1"/>
                    <a:pt x="46605" y="635"/>
                    <a:pt x="36326" y="2475"/>
                  </a:cubicBezTo>
                  <a:cubicBezTo>
                    <a:pt x="18275" y="6465"/>
                    <a:pt x="9186" y="10645"/>
                    <a:pt x="6716" y="13020"/>
                  </a:cubicBezTo>
                  <a:cubicBezTo>
                    <a:pt x="4277" y="15396"/>
                    <a:pt x="1554" y="32307"/>
                    <a:pt x="699" y="48965"/>
                  </a:cubicBezTo>
                  <a:cubicBezTo>
                    <a:pt x="0" y="63120"/>
                    <a:pt x="5271" y="68140"/>
                    <a:pt x="11158" y="68140"/>
                  </a:cubicBezTo>
                  <a:cubicBezTo>
                    <a:pt x="12212" y="68140"/>
                    <a:pt x="13285" y="67979"/>
                    <a:pt x="14348" y="67681"/>
                  </a:cubicBezTo>
                  <a:cubicBezTo>
                    <a:pt x="21315" y="65686"/>
                    <a:pt x="25527" y="41649"/>
                    <a:pt x="26731" y="38356"/>
                  </a:cubicBezTo>
                  <a:cubicBezTo>
                    <a:pt x="27174" y="37121"/>
                    <a:pt x="40348" y="34365"/>
                    <a:pt x="42565" y="33922"/>
                  </a:cubicBezTo>
                  <a:cubicBezTo>
                    <a:pt x="44359" y="33579"/>
                    <a:pt x="54085" y="31852"/>
                    <a:pt x="57815" y="31852"/>
                  </a:cubicBezTo>
                  <a:cubicBezTo>
                    <a:pt x="58563" y="31852"/>
                    <a:pt x="59070" y="31921"/>
                    <a:pt x="59223" y="32085"/>
                  </a:cubicBezTo>
                  <a:cubicBezTo>
                    <a:pt x="61493" y="34666"/>
                    <a:pt x="73934" y="54717"/>
                    <a:pt x="81218" y="54717"/>
                  </a:cubicBezTo>
                  <a:cubicBezTo>
                    <a:pt x="81352" y="54717"/>
                    <a:pt x="81483" y="54710"/>
                    <a:pt x="81613" y="54697"/>
                  </a:cubicBezTo>
                  <a:cubicBezTo>
                    <a:pt x="88802" y="53937"/>
                    <a:pt x="94281" y="47445"/>
                    <a:pt x="87313" y="32275"/>
                  </a:cubicBezTo>
                  <a:cubicBezTo>
                    <a:pt x="80315" y="17106"/>
                    <a:pt x="71511" y="2443"/>
                    <a:pt x="68344" y="1145"/>
                  </a:cubicBezTo>
                  <a:cubicBezTo>
                    <a:pt x="66835" y="526"/>
                    <a:pt x="63952" y="1"/>
                    <a:pt x="5922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5"/>
            <p:cNvSpPr/>
            <p:nvPr/>
          </p:nvSpPr>
          <p:spPr>
            <a:xfrm>
              <a:off x="2544400" y="2825675"/>
              <a:ext cx="345225" cy="317775"/>
            </a:xfrm>
            <a:custGeom>
              <a:avLst/>
              <a:gdLst/>
              <a:ahLst/>
              <a:cxnLst/>
              <a:rect l="l" t="t" r="r" b="b"/>
              <a:pathLst>
                <a:path w="13809" h="12711" extrusionOk="0">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2544400" y="2825675"/>
              <a:ext cx="345225" cy="317775"/>
            </a:xfrm>
            <a:custGeom>
              <a:avLst/>
              <a:gdLst/>
              <a:ahLst/>
              <a:cxnLst/>
              <a:rect l="l" t="t" r="r" b="b"/>
              <a:pathLst>
                <a:path w="13809" h="12711" extrusionOk="0">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2580825" y="2860225"/>
              <a:ext cx="270800" cy="249475"/>
            </a:xfrm>
            <a:custGeom>
              <a:avLst/>
              <a:gdLst/>
              <a:ahLst/>
              <a:cxnLst/>
              <a:rect l="l" t="t" r="r" b="b"/>
              <a:pathLst>
                <a:path w="10832" h="9979" extrusionOk="0">
                  <a:moveTo>
                    <a:pt x="5465" y="0"/>
                  </a:moveTo>
                  <a:cubicBezTo>
                    <a:pt x="5146" y="0"/>
                    <a:pt x="4823" y="31"/>
                    <a:pt x="4498" y="96"/>
                  </a:cubicBezTo>
                  <a:cubicBezTo>
                    <a:pt x="1774" y="603"/>
                    <a:pt x="1" y="3232"/>
                    <a:pt x="539" y="5923"/>
                  </a:cubicBezTo>
                  <a:cubicBezTo>
                    <a:pt x="985" y="8318"/>
                    <a:pt x="3071" y="9978"/>
                    <a:pt x="5398" y="9978"/>
                  </a:cubicBezTo>
                  <a:cubicBezTo>
                    <a:pt x="5717" y="9978"/>
                    <a:pt x="6041" y="9947"/>
                    <a:pt x="6366" y="9882"/>
                  </a:cubicBezTo>
                  <a:cubicBezTo>
                    <a:pt x="9090" y="9375"/>
                    <a:pt x="10832" y="6747"/>
                    <a:pt x="10325" y="4055"/>
                  </a:cubicBezTo>
                  <a:cubicBezTo>
                    <a:pt x="9852" y="1660"/>
                    <a:pt x="7787" y="0"/>
                    <a:pt x="546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2612500" y="2889550"/>
              <a:ext cx="239125" cy="220175"/>
            </a:xfrm>
            <a:custGeom>
              <a:avLst/>
              <a:gdLst/>
              <a:ahLst/>
              <a:cxnLst/>
              <a:rect l="l" t="t" r="r" b="b"/>
              <a:pathLst>
                <a:path w="9565" h="8807" extrusionOk="0">
                  <a:moveTo>
                    <a:pt x="7348" y="0"/>
                  </a:moveTo>
                  <a:lnTo>
                    <a:pt x="7348" y="0"/>
                  </a:lnTo>
                  <a:cubicBezTo>
                    <a:pt x="7696" y="507"/>
                    <a:pt x="7949" y="1140"/>
                    <a:pt x="8076" y="1805"/>
                  </a:cubicBezTo>
                  <a:cubicBezTo>
                    <a:pt x="8615" y="4497"/>
                    <a:pt x="6841" y="7126"/>
                    <a:pt x="4149" y="7632"/>
                  </a:cubicBezTo>
                  <a:cubicBezTo>
                    <a:pt x="3834" y="7690"/>
                    <a:pt x="3522" y="7718"/>
                    <a:pt x="3216" y="7718"/>
                  </a:cubicBezTo>
                  <a:cubicBezTo>
                    <a:pt x="2009" y="7718"/>
                    <a:pt x="884" y="7288"/>
                    <a:pt x="1" y="6556"/>
                  </a:cubicBezTo>
                  <a:lnTo>
                    <a:pt x="1" y="6556"/>
                  </a:lnTo>
                  <a:cubicBezTo>
                    <a:pt x="904" y="7938"/>
                    <a:pt x="2455" y="8807"/>
                    <a:pt x="4129" y="8807"/>
                  </a:cubicBezTo>
                  <a:cubicBezTo>
                    <a:pt x="4449" y="8807"/>
                    <a:pt x="4774" y="8775"/>
                    <a:pt x="5099" y="8709"/>
                  </a:cubicBezTo>
                  <a:cubicBezTo>
                    <a:pt x="7823" y="8202"/>
                    <a:pt x="9565" y="5574"/>
                    <a:pt x="9058" y="2882"/>
                  </a:cubicBezTo>
                  <a:cubicBezTo>
                    <a:pt x="8836" y="1710"/>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1584050" y="2526300"/>
              <a:ext cx="538400" cy="495325"/>
            </a:xfrm>
            <a:custGeom>
              <a:avLst/>
              <a:gdLst/>
              <a:ahLst/>
              <a:cxnLst/>
              <a:rect l="l" t="t" r="r" b="b"/>
              <a:pathLst>
                <a:path w="21536" h="19813" extrusionOk="0">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1584050" y="2526300"/>
              <a:ext cx="538400" cy="495325"/>
            </a:xfrm>
            <a:custGeom>
              <a:avLst/>
              <a:gdLst/>
              <a:ahLst/>
              <a:cxnLst/>
              <a:rect l="l" t="t" r="r" b="b"/>
              <a:pathLst>
                <a:path w="21536" h="19813" extrusionOk="0">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1618875" y="2557925"/>
              <a:ext cx="469525" cy="432300"/>
            </a:xfrm>
            <a:custGeom>
              <a:avLst/>
              <a:gdLst/>
              <a:ahLst/>
              <a:cxnLst/>
              <a:rect l="l" t="t" r="r" b="b"/>
              <a:pathLst>
                <a:path w="18781" h="17292" extrusionOk="0">
                  <a:moveTo>
                    <a:pt x="9391" y="1"/>
                  </a:moveTo>
                  <a:cubicBezTo>
                    <a:pt x="8853" y="1"/>
                    <a:pt x="8308" y="51"/>
                    <a:pt x="7760" y="154"/>
                  </a:cubicBezTo>
                  <a:cubicBezTo>
                    <a:pt x="3073" y="1073"/>
                    <a:pt x="1" y="5601"/>
                    <a:pt x="888" y="10288"/>
                  </a:cubicBezTo>
                  <a:cubicBezTo>
                    <a:pt x="1696" y="14416"/>
                    <a:pt x="5305" y="17291"/>
                    <a:pt x="9357" y="17291"/>
                  </a:cubicBezTo>
                  <a:cubicBezTo>
                    <a:pt x="9905" y="17291"/>
                    <a:pt x="10462" y="17238"/>
                    <a:pt x="11022" y="17129"/>
                  </a:cubicBezTo>
                  <a:cubicBezTo>
                    <a:pt x="15709" y="16210"/>
                    <a:pt x="18781" y="11682"/>
                    <a:pt x="17862" y="6995"/>
                  </a:cubicBezTo>
                  <a:cubicBezTo>
                    <a:pt x="17079" y="2855"/>
                    <a:pt x="13456" y="1"/>
                    <a:pt x="939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1672725" y="2630650"/>
              <a:ext cx="414875" cy="359550"/>
            </a:xfrm>
            <a:custGeom>
              <a:avLst/>
              <a:gdLst/>
              <a:ahLst/>
              <a:cxnLst/>
              <a:rect l="l" t="t" r="r" b="b"/>
              <a:pathLst>
                <a:path w="16595" h="14382" extrusionOk="0">
                  <a:moveTo>
                    <a:pt x="13681" y="0"/>
                  </a:moveTo>
                  <a:lnTo>
                    <a:pt x="13681" y="0"/>
                  </a:lnTo>
                  <a:cubicBezTo>
                    <a:pt x="14283" y="919"/>
                    <a:pt x="14726" y="1964"/>
                    <a:pt x="14948" y="3104"/>
                  </a:cubicBezTo>
                  <a:cubicBezTo>
                    <a:pt x="15867" y="7791"/>
                    <a:pt x="12795" y="12320"/>
                    <a:pt x="8108" y="13238"/>
                  </a:cubicBezTo>
                  <a:cubicBezTo>
                    <a:pt x="7572" y="13336"/>
                    <a:pt x="7039" y="13384"/>
                    <a:pt x="6513" y="13384"/>
                  </a:cubicBezTo>
                  <a:cubicBezTo>
                    <a:pt x="3988" y="13384"/>
                    <a:pt x="1625" y="12291"/>
                    <a:pt x="0" y="10483"/>
                  </a:cubicBezTo>
                  <a:lnTo>
                    <a:pt x="0" y="10483"/>
                  </a:lnTo>
                  <a:cubicBezTo>
                    <a:pt x="1576" y="12860"/>
                    <a:pt x="4279" y="14381"/>
                    <a:pt x="7214" y="14381"/>
                  </a:cubicBezTo>
                  <a:cubicBezTo>
                    <a:pt x="7759" y="14381"/>
                    <a:pt x="8312" y="14329"/>
                    <a:pt x="8868" y="14220"/>
                  </a:cubicBezTo>
                  <a:cubicBezTo>
                    <a:pt x="13555" y="13301"/>
                    <a:pt x="16595" y="8773"/>
                    <a:pt x="15708" y="4086"/>
                  </a:cubicBezTo>
                  <a:cubicBezTo>
                    <a:pt x="15423" y="2502"/>
                    <a:pt x="14695" y="1109"/>
                    <a:pt x="1368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1684600" y="2739125"/>
              <a:ext cx="155200" cy="108900"/>
            </a:xfrm>
            <a:custGeom>
              <a:avLst/>
              <a:gdLst/>
              <a:ahLst/>
              <a:cxnLst/>
              <a:rect l="l" t="t" r="r" b="b"/>
              <a:pathLst>
                <a:path w="6208" h="4356" extrusionOk="0">
                  <a:moveTo>
                    <a:pt x="3864" y="0"/>
                  </a:moveTo>
                  <a:lnTo>
                    <a:pt x="824" y="570"/>
                  </a:lnTo>
                  <a:cubicBezTo>
                    <a:pt x="317" y="665"/>
                    <a:pt x="0" y="1140"/>
                    <a:pt x="95" y="1647"/>
                  </a:cubicBezTo>
                  <a:lnTo>
                    <a:pt x="475" y="3642"/>
                  </a:lnTo>
                  <a:cubicBezTo>
                    <a:pt x="559" y="4060"/>
                    <a:pt x="937" y="4355"/>
                    <a:pt x="1372" y="4355"/>
                  </a:cubicBezTo>
                  <a:cubicBezTo>
                    <a:pt x="1431" y="4355"/>
                    <a:pt x="1491" y="4350"/>
                    <a:pt x="1552" y="4339"/>
                  </a:cubicBezTo>
                  <a:lnTo>
                    <a:pt x="4561" y="3769"/>
                  </a:lnTo>
                  <a:lnTo>
                    <a:pt x="6208" y="1488"/>
                  </a:lnTo>
                  <a:lnTo>
                    <a:pt x="386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1867475" y="2699900"/>
              <a:ext cx="155225" cy="108900"/>
            </a:xfrm>
            <a:custGeom>
              <a:avLst/>
              <a:gdLst/>
              <a:ahLst/>
              <a:cxnLst/>
              <a:rect l="l" t="t" r="r" b="b"/>
              <a:pathLst>
                <a:path w="6209" h="4356" extrusionOk="0">
                  <a:moveTo>
                    <a:pt x="4836" y="0"/>
                  </a:moveTo>
                  <a:cubicBezTo>
                    <a:pt x="4777" y="0"/>
                    <a:pt x="4717" y="6"/>
                    <a:pt x="4656" y="17"/>
                  </a:cubicBezTo>
                  <a:lnTo>
                    <a:pt x="1648" y="587"/>
                  </a:lnTo>
                  <a:lnTo>
                    <a:pt x="1" y="2836"/>
                  </a:lnTo>
                  <a:lnTo>
                    <a:pt x="2376" y="4356"/>
                  </a:lnTo>
                  <a:lnTo>
                    <a:pt x="5385" y="3786"/>
                  </a:lnTo>
                  <a:cubicBezTo>
                    <a:pt x="5891" y="3659"/>
                    <a:pt x="6208" y="3216"/>
                    <a:pt x="6113" y="2709"/>
                  </a:cubicBezTo>
                  <a:lnTo>
                    <a:pt x="5733" y="714"/>
                  </a:lnTo>
                  <a:cubicBezTo>
                    <a:pt x="5649" y="296"/>
                    <a:pt x="5271" y="0"/>
                    <a:pt x="48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1692525" y="2768400"/>
              <a:ext cx="147275" cy="80375"/>
            </a:xfrm>
            <a:custGeom>
              <a:avLst/>
              <a:gdLst/>
              <a:ahLst/>
              <a:cxnLst/>
              <a:rect l="l" t="t" r="r" b="b"/>
              <a:pathLst>
                <a:path w="5891" h="3215" extrusionOk="0">
                  <a:moveTo>
                    <a:pt x="0" y="1616"/>
                  </a:moveTo>
                  <a:cubicBezTo>
                    <a:pt x="3" y="1628"/>
                    <a:pt x="5" y="1640"/>
                    <a:pt x="8" y="1652"/>
                  </a:cubicBezTo>
                  <a:lnTo>
                    <a:pt x="8" y="1652"/>
                  </a:lnTo>
                  <a:lnTo>
                    <a:pt x="0" y="1616"/>
                  </a:lnTo>
                  <a:close/>
                  <a:moveTo>
                    <a:pt x="5352" y="1"/>
                  </a:moveTo>
                  <a:lnTo>
                    <a:pt x="4085" y="1743"/>
                  </a:lnTo>
                  <a:lnTo>
                    <a:pt x="1077" y="2313"/>
                  </a:lnTo>
                  <a:cubicBezTo>
                    <a:pt x="1016" y="2324"/>
                    <a:pt x="956" y="2329"/>
                    <a:pt x="897" y="2329"/>
                  </a:cubicBezTo>
                  <a:cubicBezTo>
                    <a:pt x="474" y="2329"/>
                    <a:pt x="106" y="2051"/>
                    <a:pt x="8" y="1652"/>
                  </a:cubicBezTo>
                  <a:lnTo>
                    <a:pt x="8" y="1652"/>
                  </a:lnTo>
                  <a:lnTo>
                    <a:pt x="190" y="2471"/>
                  </a:lnTo>
                  <a:cubicBezTo>
                    <a:pt x="275" y="2893"/>
                    <a:pt x="659" y="3215"/>
                    <a:pt x="1077" y="3215"/>
                  </a:cubicBezTo>
                  <a:cubicBezTo>
                    <a:pt x="1129" y="3215"/>
                    <a:pt x="1182" y="3210"/>
                    <a:pt x="1235" y="3199"/>
                  </a:cubicBezTo>
                  <a:lnTo>
                    <a:pt x="4275" y="2598"/>
                  </a:lnTo>
                  <a:lnTo>
                    <a:pt x="5891" y="317"/>
                  </a:lnTo>
                  <a:lnTo>
                    <a:pt x="5352"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1867475" y="2746250"/>
              <a:ext cx="155225" cy="62550"/>
            </a:xfrm>
            <a:custGeom>
              <a:avLst/>
              <a:gdLst/>
              <a:ahLst/>
              <a:cxnLst/>
              <a:rect l="l" t="t" r="r" b="b"/>
              <a:pathLst>
                <a:path w="6209" h="2502" extrusionOk="0">
                  <a:moveTo>
                    <a:pt x="5955" y="0"/>
                  </a:moveTo>
                  <a:lnTo>
                    <a:pt x="5959" y="24"/>
                  </a:lnTo>
                  <a:lnTo>
                    <a:pt x="5959" y="24"/>
                  </a:lnTo>
                  <a:cubicBezTo>
                    <a:pt x="5958" y="16"/>
                    <a:pt x="5956" y="8"/>
                    <a:pt x="5955" y="0"/>
                  </a:cubicBezTo>
                  <a:close/>
                  <a:moveTo>
                    <a:pt x="5959" y="24"/>
                  </a:moveTo>
                  <a:cubicBezTo>
                    <a:pt x="6039" y="492"/>
                    <a:pt x="5724" y="983"/>
                    <a:pt x="5226" y="1077"/>
                  </a:cubicBezTo>
                  <a:lnTo>
                    <a:pt x="2218" y="1647"/>
                  </a:lnTo>
                  <a:lnTo>
                    <a:pt x="381" y="475"/>
                  </a:lnTo>
                  <a:lnTo>
                    <a:pt x="1" y="982"/>
                  </a:lnTo>
                  <a:lnTo>
                    <a:pt x="2376" y="2502"/>
                  </a:lnTo>
                  <a:lnTo>
                    <a:pt x="5385" y="1932"/>
                  </a:lnTo>
                  <a:cubicBezTo>
                    <a:pt x="5891" y="1837"/>
                    <a:pt x="6208" y="1362"/>
                    <a:pt x="6113" y="855"/>
                  </a:cubicBezTo>
                  <a:lnTo>
                    <a:pt x="5959" y="24"/>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1777225" y="2607275"/>
              <a:ext cx="111675" cy="152450"/>
            </a:xfrm>
            <a:custGeom>
              <a:avLst/>
              <a:gdLst/>
              <a:ahLst/>
              <a:cxnLst/>
              <a:rect l="l" t="t" r="r" b="b"/>
              <a:pathLst>
                <a:path w="4467" h="6098" extrusionOk="0">
                  <a:moveTo>
                    <a:pt x="2989" y="0"/>
                  </a:moveTo>
                  <a:cubicBezTo>
                    <a:pt x="2933" y="0"/>
                    <a:pt x="2876" y="6"/>
                    <a:pt x="2819" y="17"/>
                  </a:cubicBezTo>
                  <a:lnTo>
                    <a:pt x="824" y="397"/>
                  </a:lnTo>
                  <a:cubicBezTo>
                    <a:pt x="317" y="492"/>
                    <a:pt x="1" y="967"/>
                    <a:pt x="96" y="1442"/>
                  </a:cubicBezTo>
                  <a:lnTo>
                    <a:pt x="697" y="4482"/>
                  </a:lnTo>
                  <a:lnTo>
                    <a:pt x="2978" y="6097"/>
                  </a:lnTo>
                  <a:lnTo>
                    <a:pt x="4466" y="3754"/>
                  </a:lnTo>
                  <a:lnTo>
                    <a:pt x="3864" y="714"/>
                  </a:lnTo>
                  <a:cubicBezTo>
                    <a:pt x="3781" y="296"/>
                    <a:pt x="3403" y="0"/>
                    <a:pt x="29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1819200" y="2788200"/>
              <a:ext cx="110850" cy="152450"/>
            </a:xfrm>
            <a:custGeom>
              <a:avLst/>
              <a:gdLst/>
              <a:ahLst/>
              <a:cxnLst/>
              <a:rect l="l" t="t" r="r" b="b"/>
              <a:pathLst>
                <a:path w="4434" h="6098" extrusionOk="0">
                  <a:moveTo>
                    <a:pt x="1520" y="0"/>
                  </a:moveTo>
                  <a:lnTo>
                    <a:pt x="0" y="2344"/>
                  </a:lnTo>
                  <a:lnTo>
                    <a:pt x="570" y="5384"/>
                  </a:lnTo>
                  <a:cubicBezTo>
                    <a:pt x="654" y="5802"/>
                    <a:pt x="1032" y="6098"/>
                    <a:pt x="1467" y="6098"/>
                  </a:cubicBezTo>
                  <a:cubicBezTo>
                    <a:pt x="1526" y="6098"/>
                    <a:pt x="1586" y="6092"/>
                    <a:pt x="1647" y="6081"/>
                  </a:cubicBezTo>
                  <a:lnTo>
                    <a:pt x="3610" y="5701"/>
                  </a:lnTo>
                  <a:cubicBezTo>
                    <a:pt x="4117" y="5606"/>
                    <a:pt x="4434" y="5131"/>
                    <a:pt x="4339" y="4656"/>
                  </a:cubicBezTo>
                  <a:lnTo>
                    <a:pt x="3769" y="1616"/>
                  </a:lnTo>
                  <a:lnTo>
                    <a:pt x="1520"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1828700" y="2607275"/>
              <a:ext cx="60200" cy="152450"/>
            </a:xfrm>
            <a:custGeom>
              <a:avLst/>
              <a:gdLst/>
              <a:ahLst/>
              <a:cxnLst/>
              <a:rect l="l" t="t" r="r" b="b"/>
              <a:pathLst>
                <a:path w="2408" h="6098" extrusionOk="0">
                  <a:moveTo>
                    <a:pt x="40" y="137"/>
                  </a:moveTo>
                  <a:cubicBezTo>
                    <a:pt x="27" y="139"/>
                    <a:pt x="13" y="141"/>
                    <a:pt x="0" y="144"/>
                  </a:cubicBezTo>
                  <a:lnTo>
                    <a:pt x="40" y="137"/>
                  </a:lnTo>
                  <a:close/>
                  <a:moveTo>
                    <a:pt x="929" y="0"/>
                  </a:moveTo>
                  <a:cubicBezTo>
                    <a:pt x="873" y="0"/>
                    <a:pt x="817" y="6"/>
                    <a:pt x="760" y="17"/>
                  </a:cubicBezTo>
                  <a:lnTo>
                    <a:pt x="40" y="137"/>
                  </a:lnTo>
                  <a:lnTo>
                    <a:pt x="40" y="137"/>
                  </a:lnTo>
                  <a:cubicBezTo>
                    <a:pt x="87" y="130"/>
                    <a:pt x="133" y="127"/>
                    <a:pt x="179" y="127"/>
                  </a:cubicBezTo>
                  <a:cubicBezTo>
                    <a:pt x="615" y="127"/>
                    <a:pt x="993" y="426"/>
                    <a:pt x="1077" y="872"/>
                  </a:cubicBezTo>
                  <a:lnTo>
                    <a:pt x="1647" y="3881"/>
                  </a:lnTo>
                  <a:lnTo>
                    <a:pt x="475" y="5781"/>
                  </a:lnTo>
                  <a:lnTo>
                    <a:pt x="919" y="6097"/>
                  </a:lnTo>
                  <a:lnTo>
                    <a:pt x="2407" y="3754"/>
                  </a:lnTo>
                  <a:lnTo>
                    <a:pt x="1805" y="745"/>
                  </a:lnTo>
                  <a:cubicBezTo>
                    <a:pt x="1722" y="299"/>
                    <a:pt x="1343" y="0"/>
                    <a:pt x="929"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1849275" y="2788200"/>
              <a:ext cx="80775" cy="146500"/>
            </a:xfrm>
            <a:custGeom>
              <a:avLst/>
              <a:gdLst/>
              <a:ahLst/>
              <a:cxnLst/>
              <a:rect l="l" t="t" r="r" b="b"/>
              <a:pathLst>
                <a:path w="3231" h="5860" extrusionOk="0">
                  <a:moveTo>
                    <a:pt x="317" y="0"/>
                  </a:moveTo>
                  <a:lnTo>
                    <a:pt x="1" y="444"/>
                  </a:lnTo>
                  <a:lnTo>
                    <a:pt x="1837" y="1774"/>
                  </a:lnTo>
                  <a:lnTo>
                    <a:pt x="2407" y="4782"/>
                  </a:lnTo>
                  <a:cubicBezTo>
                    <a:pt x="2500" y="5276"/>
                    <a:pt x="2201" y="5740"/>
                    <a:pt x="1717" y="5851"/>
                  </a:cubicBezTo>
                  <a:lnTo>
                    <a:pt x="1717" y="5851"/>
                  </a:lnTo>
                  <a:lnTo>
                    <a:pt x="2439" y="5701"/>
                  </a:lnTo>
                  <a:cubicBezTo>
                    <a:pt x="2914" y="5606"/>
                    <a:pt x="3231" y="5131"/>
                    <a:pt x="3136" y="4656"/>
                  </a:cubicBezTo>
                  <a:lnTo>
                    <a:pt x="2566" y="1616"/>
                  </a:lnTo>
                  <a:lnTo>
                    <a:pt x="317" y="0"/>
                  </a:lnTo>
                  <a:close/>
                  <a:moveTo>
                    <a:pt x="1717" y="5851"/>
                  </a:moveTo>
                  <a:lnTo>
                    <a:pt x="1679" y="5859"/>
                  </a:lnTo>
                  <a:cubicBezTo>
                    <a:pt x="1692" y="5857"/>
                    <a:pt x="1705" y="5854"/>
                    <a:pt x="1717" y="585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1384500" y="2614025"/>
              <a:ext cx="668275" cy="1322575"/>
            </a:xfrm>
            <a:custGeom>
              <a:avLst/>
              <a:gdLst/>
              <a:ahLst/>
              <a:cxnLst/>
              <a:rect l="l" t="t" r="r" b="b"/>
              <a:pathLst>
                <a:path w="26731" h="52903" extrusionOk="0">
                  <a:moveTo>
                    <a:pt x="5544" y="0"/>
                  </a:moveTo>
                  <a:lnTo>
                    <a:pt x="5544" y="0"/>
                  </a:lnTo>
                  <a:cubicBezTo>
                    <a:pt x="3454" y="5574"/>
                    <a:pt x="1427" y="19730"/>
                    <a:pt x="699" y="33728"/>
                  </a:cubicBezTo>
                  <a:cubicBezTo>
                    <a:pt x="0" y="47883"/>
                    <a:pt x="5294" y="52903"/>
                    <a:pt x="11168" y="52903"/>
                  </a:cubicBezTo>
                  <a:cubicBezTo>
                    <a:pt x="12220" y="52903"/>
                    <a:pt x="13290" y="52742"/>
                    <a:pt x="14348" y="52444"/>
                  </a:cubicBezTo>
                  <a:cubicBezTo>
                    <a:pt x="21315" y="50449"/>
                    <a:pt x="25527" y="26412"/>
                    <a:pt x="26731" y="23119"/>
                  </a:cubicBezTo>
                  <a:cubicBezTo>
                    <a:pt x="7697" y="21408"/>
                    <a:pt x="5164" y="8266"/>
                    <a:pt x="5544" y="0"/>
                  </a:cubicBezTo>
                  <a:close/>
                </a:path>
              </a:pathLst>
            </a:custGeom>
            <a:solidFill>
              <a:srgbClr val="2A3F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2865050" y="2284675"/>
              <a:ext cx="876475" cy="1316375"/>
            </a:xfrm>
            <a:custGeom>
              <a:avLst/>
              <a:gdLst/>
              <a:ahLst/>
              <a:cxnLst/>
              <a:rect l="l" t="t" r="r" b="b"/>
              <a:pathLst>
                <a:path w="35059" h="52655" extrusionOk="0">
                  <a:moveTo>
                    <a:pt x="10388" y="0"/>
                  </a:moveTo>
                  <a:lnTo>
                    <a:pt x="10388" y="0"/>
                  </a:lnTo>
                  <a:cubicBezTo>
                    <a:pt x="14284" y="8487"/>
                    <a:pt x="15550" y="21598"/>
                    <a:pt x="1" y="30086"/>
                  </a:cubicBezTo>
                  <a:cubicBezTo>
                    <a:pt x="2364" y="32729"/>
                    <a:pt x="14712" y="52654"/>
                    <a:pt x="21964" y="52654"/>
                  </a:cubicBezTo>
                  <a:cubicBezTo>
                    <a:pt x="22098" y="52654"/>
                    <a:pt x="22229" y="52648"/>
                    <a:pt x="22359" y="52634"/>
                  </a:cubicBezTo>
                  <a:cubicBezTo>
                    <a:pt x="29580" y="51874"/>
                    <a:pt x="35059" y="45382"/>
                    <a:pt x="28091" y="30212"/>
                  </a:cubicBezTo>
                  <a:cubicBezTo>
                    <a:pt x="21853" y="16721"/>
                    <a:pt x="14220" y="3642"/>
                    <a:pt x="103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1683025" y="3055000"/>
              <a:ext cx="369750" cy="410950"/>
            </a:xfrm>
            <a:custGeom>
              <a:avLst/>
              <a:gdLst/>
              <a:ahLst/>
              <a:cxnLst/>
              <a:rect l="l" t="t" r="r" b="b"/>
              <a:pathLst>
                <a:path w="14790" h="16438" extrusionOk="0">
                  <a:moveTo>
                    <a:pt x="63" y="1"/>
                  </a:moveTo>
                  <a:lnTo>
                    <a:pt x="0" y="96"/>
                  </a:lnTo>
                  <a:cubicBezTo>
                    <a:pt x="0" y="96"/>
                    <a:pt x="4307" y="12985"/>
                    <a:pt x="11971" y="16437"/>
                  </a:cubicBezTo>
                  <a:cubicBezTo>
                    <a:pt x="13364" y="11307"/>
                    <a:pt x="14314" y="6778"/>
                    <a:pt x="14790" y="5511"/>
                  </a:cubicBezTo>
                  <a:cubicBezTo>
                    <a:pt x="7981" y="4878"/>
                    <a:pt x="3294" y="2788"/>
                    <a:pt x="6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1603050" y="3160300"/>
              <a:ext cx="795700" cy="852900"/>
            </a:xfrm>
            <a:custGeom>
              <a:avLst/>
              <a:gdLst/>
              <a:ahLst/>
              <a:cxnLst/>
              <a:rect l="l" t="t" r="r" b="b"/>
              <a:pathLst>
                <a:path w="31828" h="34116" extrusionOk="0">
                  <a:moveTo>
                    <a:pt x="25505" y="0"/>
                  </a:moveTo>
                  <a:cubicBezTo>
                    <a:pt x="19801" y="0"/>
                    <a:pt x="10641" y="5226"/>
                    <a:pt x="10641" y="5226"/>
                  </a:cubicBezTo>
                  <a:cubicBezTo>
                    <a:pt x="8139" y="7000"/>
                    <a:pt x="7791" y="8963"/>
                    <a:pt x="8741" y="10863"/>
                  </a:cubicBezTo>
                  <a:cubicBezTo>
                    <a:pt x="9375" y="12162"/>
                    <a:pt x="10800" y="12383"/>
                    <a:pt x="10800" y="12383"/>
                  </a:cubicBezTo>
                  <a:cubicBezTo>
                    <a:pt x="9185" y="13112"/>
                    <a:pt x="7823" y="13713"/>
                    <a:pt x="7316" y="14632"/>
                  </a:cubicBezTo>
                  <a:cubicBezTo>
                    <a:pt x="5606" y="17704"/>
                    <a:pt x="8234" y="20047"/>
                    <a:pt x="8234" y="20047"/>
                  </a:cubicBezTo>
                  <a:cubicBezTo>
                    <a:pt x="8234" y="20047"/>
                    <a:pt x="3199" y="21314"/>
                    <a:pt x="4149" y="25209"/>
                  </a:cubicBezTo>
                  <a:cubicBezTo>
                    <a:pt x="4751" y="27679"/>
                    <a:pt x="7158" y="28059"/>
                    <a:pt x="7158" y="28059"/>
                  </a:cubicBezTo>
                  <a:cubicBezTo>
                    <a:pt x="5543" y="30656"/>
                    <a:pt x="0" y="30783"/>
                    <a:pt x="0" y="30783"/>
                  </a:cubicBezTo>
                  <a:cubicBezTo>
                    <a:pt x="431" y="33278"/>
                    <a:pt x="2115" y="34115"/>
                    <a:pt x="4422" y="34115"/>
                  </a:cubicBezTo>
                  <a:cubicBezTo>
                    <a:pt x="7035" y="34115"/>
                    <a:pt x="10448" y="33040"/>
                    <a:pt x="13745" y="32081"/>
                  </a:cubicBezTo>
                  <a:cubicBezTo>
                    <a:pt x="20110" y="30181"/>
                    <a:pt x="19192" y="24164"/>
                    <a:pt x="19192" y="24164"/>
                  </a:cubicBezTo>
                  <a:cubicBezTo>
                    <a:pt x="25621" y="22739"/>
                    <a:pt x="24417" y="16279"/>
                    <a:pt x="24417" y="16279"/>
                  </a:cubicBezTo>
                  <a:cubicBezTo>
                    <a:pt x="29041" y="13682"/>
                    <a:pt x="26888" y="8171"/>
                    <a:pt x="26888" y="8171"/>
                  </a:cubicBezTo>
                  <a:cubicBezTo>
                    <a:pt x="26888" y="8171"/>
                    <a:pt x="31828" y="5353"/>
                    <a:pt x="29294" y="1584"/>
                  </a:cubicBezTo>
                  <a:cubicBezTo>
                    <a:pt x="28531" y="442"/>
                    <a:pt x="27164" y="0"/>
                    <a:pt x="2550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1898375" y="3161100"/>
              <a:ext cx="500375" cy="790175"/>
            </a:xfrm>
            <a:custGeom>
              <a:avLst/>
              <a:gdLst/>
              <a:ahLst/>
              <a:cxnLst/>
              <a:rect l="l" t="t" r="r" b="b"/>
              <a:pathLst>
                <a:path w="20015" h="31607" extrusionOk="0">
                  <a:moveTo>
                    <a:pt x="14346" y="1"/>
                  </a:moveTo>
                  <a:lnTo>
                    <a:pt x="14346" y="1"/>
                  </a:lnTo>
                  <a:cubicBezTo>
                    <a:pt x="15455" y="856"/>
                    <a:pt x="16785" y="2217"/>
                    <a:pt x="16785" y="3579"/>
                  </a:cubicBezTo>
                  <a:cubicBezTo>
                    <a:pt x="16785" y="5859"/>
                    <a:pt x="14156" y="8013"/>
                    <a:pt x="8867" y="9723"/>
                  </a:cubicBezTo>
                  <a:cubicBezTo>
                    <a:pt x="8867" y="9723"/>
                    <a:pt x="11939" y="8984"/>
                    <a:pt x="13482" y="8984"/>
                  </a:cubicBezTo>
                  <a:cubicBezTo>
                    <a:pt x="13909" y="8984"/>
                    <a:pt x="14218" y="9041"/>
                    <a:pt x="14314" y="9185"/>
                  </a:cubicBezTo>
                  <a:cubicBezTo>
                    <a:pt x="15138" y="10388"/>
                    <a:pt x="14473" y="14252"/>
                    <a:pt x="12161" y="15455"/>
                  </a:cubicBezTo>
                  <a:cubicBezTo>
                    <a:pt x="9849" y="16658"/>
                    <a:pt x="3515" y="18717"/>
                    <a:pt x="3515" y="18717"/>
                  </a:cubicBezTo>
                  <a:cubicBezTo>
                    <a:pt x="3515" y="18717"/>
                    <a:pt x="8899" y="17862"/>
                    <a:pt x="11464" y="17102"/>
                  </a:cubicBezTo>
                  <a:cubicBezTo>
                    <a:pt x="11480" y="17098"/>
                    <a:pt x="11496" y="17096"/>
                    <a:pt x="11511" y="17096"/>
                  </a:cubicBezTo>
                  <a:cubicBezTo>
                    <a:pt x="12106" y="17096"/>
                    <a:pt x="12232" y="20062"/>
                    <a:pt x="10039" y="21884"/>
                  </a:cubicBezTo>
                  <a:cubicBezTo>
                    <a:pt x="7822" y="23784"/>
                    <a:pt x="6461" y="23974"/>
                    <a:pt x="6461" y="23974"/>
                  </a:cubicBezTo>
                  <a:lnTo>
                    <a:pt x="0" y="26064"/>
                  </a:lnTo>
                  <a:cubicBezTo>
                    <a:pt x="0" y="26064"/>
                    <a:pt x="4329" y="25363"/>
                    <a:pt x="5625" y="25363"/>
                  </a:cubicBezTo>
                  <a:cubicBezTo>
                    <a:pt x="5786" y="25363"/>
                    <a:pt x="5901" y="25374"/>
                    <a:pt x="5954" y="25399"/>
                  </a:cubicBezTo>
                  <a:cubicBezTo>
                    <a:pt x="6619" y="25716"/>
                    <a:pt x="6334" y="28883"/>
                    <a:pt x="3104" y="31606"/>
                  </a:cubicBezTo>
                  <a:cubicBezTo>
                    <a:pt x="8171" y="29389"/>
                    <a:pt x="7411" y="24132"/>
                    <a:pt x="7411" y="24132"/>
                  </a:cubicBezTo>
                  <a:cubicBezTo>
                    <a:pt x="13808" y="22707"/>
                    <a:pt x="12604" y="16247"/>
                    <a:pt x="12604" y="16247"/>
                  </a:cubicBezTo>
                  <a:cubicBezTo>
                    <a:pt x="17228" y="13650"/>
                    <a:pt x="15075" y="8139"/>
                    <a:pt x="15075" y="8139"/>
                  </a:cubicBezTo>
                  <a:cubicBezTo>
                    <a:pt x="15075" y="8139"/>
                    <a:pt x="20015" y="5321"/>
                    <a:pt x="17481" y="1552"/>
                  </a:cubicBezTo>
                  <a:cubicBezTo>
                    <a:pt x="16816" y="571"/>
                    <a:pt x="15708" y="96"/>
                    <a:pt x="143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2865050" y="2783450"/>
              <a:ext cx="274775" cy="467150"/>
            </a:xfrm>
            <a:custGeom>
              <a:avLst/>
              <a:gdLst/>
              <a:ahLst/>
              <a:cxnLst/>
              <a:rect l="l" t="t" r="r" b="b"/>
              <a:pathLst>
                <a:path w="10991" h="18686" extrusionOk="0">
                  <a:moveTo>
                    <a:pt x="10705" y="0"/>
                  </a:moveTo>
                  <a:lnTo>
                    <a:pt x="10705" y="0"/>
                  </a:lnTo>
                  <a:cubicBezTo>
                    <a:pt x="8773" y="3674"/>
                    <a:pt x="5385" y="7189"/>
                    <a:pt x="1" y="10135"/>
                  </a:cubicBezTo>
                  <a:cubicBezTo>
                    <a:pt x="919" y="11148"/>
                    <a:pt x="3263" y="14695"/>
                    <a:pt x="6240" y="18685"/>
                  </a:cubicBezTo>
                  <a:cubicBezTo>
                    <a:pt x="10990" y="12858"/>
                    <a:pt x="10768" y="1742"/>
                    <a:pt x="1070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5"/>
            <p:cNvSpPr/>
            <p:nvPr/>
          </p:nvSpPr>
          <p:spPr>
            <a:xfrm>
              <a:off x="2255425" y="2559425"/>
              <a:ext cx="198750" cy="116300"/>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a:off x="2282350" y="2699800"/>
              <a:ext cx="198750" cy="116850"/>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a:off x="2255425" y="2559425"/>
              <a:ext cx="198750" cy="116300"/>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a:off x="2282350" y="2699800"/>
              <a:ext cx="198750" cy="116850"/>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5"/>
            <p:cNvSpPr/>
            <p:nvPr/>
          </p:nvSpPr>
          <p:spPr>
            <a:xfrm>
              <a:off x="2276025" y="2577900"/>
              <a:ext cx="157575" cy="79175"/>
            </a:xfrm>
            <a:custGeom>
              <a:avLst/>
              <a:gdLst/>
              <a:ahLst/>
              <a:cxnLst/>
              <a:rect l="l" t="t" r="r" b="b"/>
              <a:pathLst>
                <a:path w="6303" h="3167" extrusionOk="0">
                  <a:moveTo>
                    <a:pt x="5369" y="0"/>
                  </a:moveTo>
                  <a:cubicBezTo>
                    <a:pt x="5312" y="0"/>
                    <a:pt x="5253" y="7"/>
                    <a:pt x="5194" y="20"/>
                  </a:cubicBezTo>
                  <a:lnTo>
                    <a:pt x="665" y="875"/>
                  </a:lnTo>
                  <a:cubicBezTo>
                    <a:pt x="254" y="970"/>
                    <a:pt x="0" y="1319"/>
                    <a:pt x="64" y="1699"/>
                  </a:cubicBezTo>
                  <a:lnTo>
                    <a:pt x="254" y="2617"/>
                  </a:lnTo>
                  <a:cubicBezTo>
                    <a:pt x="310" y="2954"/>
                    <a:pt x="614" y="3166"/>
                    <a:pt x="969" y="3166"/>
                  </a:cubicBezTo>
                  <a:cubicBezTo>
                    <a:pt x="1015" y="3166"/>
                    <a:pt x="1062" y="3163"/>
                    <a:pt x="1109" y="3155"/>
                  </a:cubicBezTo>
                  <a:lnTo>
                    <a:pt x="5637" y="2269"/>
                  </a:lnTo>
                  <a:cubicBezTo>
                    <a:pt x="6049" y="2205"/>
                    <a:pt x="6302" y="1857"/>
                    <a:pt x="6239" y="1477"/>
                  </a:cubicBezTo>
                  <a:lnTo>
                    <a:pt x="6049" y="527"/>
                  </a:lnTo>
                  <a:cubicBezTo>
                    <a:pt x="5995" y="229"/>
                    <a:pt x="5708" y="0"/>
                    <a:pt x="5369"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5"/>
            <p:cNvSpPr/>
            <p:nvPr/>
          </p:nvSpPr>
          <p:spPr>
            <a:xfrm>
              <a:off x="2302925" y="2718775"/>
              <a:ext cx="158375" cy="79225"/>
            </a:xfrm>
            <a:custGeom>
              <a:avLst/>
              <a:gdLst/>
              <a:ahLst/>
              <a:cxnLst/>
              <a:rect l="l" t="t" r="r" b="b"/>
              <a:pathLst>
                <a:path w="6335" h="3169" extrusionOk="0">
                  <a:moveTo>
                    <a:pt x="5384" y="0"/>
                  </a:moveTo>
                  <a:cubicBezTo>
                    <a:pt x="5322" y="0"/>
                    <a:pt x="5259" y="7"/>
                    <a:pt x="5195" y="22"/>
                  </a:cubicBezTo>
                  <a:lnTo>
                    <a:pt x="666" y="877"/>
                  </a:lnTo>
                  <a:cubicBezTo>
                    <a:pt x="286" y="972"/>
                    <a:pt x="1" y="1321"/>
                    <a:pt x="64" y="1701"/>
                  </a:cubicBezTo>
                  <a:lnTo>
                    <a:pt x="254" y="2619"/>
                  </a:lnTo>
                  <a:cubicBezTo>
                    <a:pt x="310" y="2956"/>
                    <a:pt x="640" y="3168"/>
                    <a:pt x="979" y="3168"/>
                  </a:cubicBezTo>
                  <a:cubicBezTo>
                    <a:pt x="1022" y="3168"/>
                    <a:pt x="1066" y="3165"/>
                    <a:pt x="1109" y="3158"/>
                  </a:cubicBezTo>
                  <a:lnTo>
                    <a:pt x="5638" y="2271"/>
                  </a:lnTo>
                  <a:cubicBezTo>
                    <a:pt x="6050" y="2207"/>
                    <a:pt x="6335" y="1827"/>
                    <a:pt x="6240" y="1479"/>
                  </a:cubicBezTo>
                  <a:lnTo>
                    <a:pt x="6081" y="529"/>
                  </a:lnTo>
                  <a:cubicBezTo>
                    <a:pt x="6001" y="208"/>
                    <a:pt x="5718" y="0"/>
                    <a:pt x="538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2279175" y="2598975"/>
              <a:ext cx="154425" cy="58100"/>
            </a:xfrm>
            <a:custGeom>
              <a:avLst/>
              <a:gdLst/>
              <a:ahLst/>
              <a:cxnLst/>
              <a:rect l="l" t="t" r="r" b="b"/>
              <a:pathLst>
                <a:path w="6177" h="2324" extrusionOk="0">
                  <a:moveTo>
                    <a:pt x="1" y="1141"/>
                  </a:moveTo>
                  <a:cubicBezTo>
                    <a:pt x="3" y="1155"/>
                    <a:pt x="6" y="1168"/>
                    <a:pt x="9" y="1182"/>
                  </a:cubicBezTo>
                  <a:lnTo>
                    <a:pt x="9" y="1182"/>
                  </a:lnTo>
                  <a:lnTo>
                    <a:pt x="1" y="1141"/>
                  </a:lnTo>
                  <a:close/>
                  <a:moveTo>
                    <a:pt x="5986" y="1"/>
                  </a:moveTo>
                  <a:cubicBezTo>
                    <a:pt x="6050" y="349"/>
                    <a:pt x="5796" y="729"/>
                    <a:pt x="5385" y="792"/>
                  </a:cubicBezTo>
                  <a:lnTo>
                    <a:pt x="856" y="1679"/>
                  </a:lnTo>
                  <a:cubicBezTo>
                    <a:pt x="809" y="1686"/>
                    <a:pt x="762" y="1690"/>
                    <a:pt x="717" y="1690"/>
                  </a:cubicBezTo>
                  <a:cubicBezTo>
                    <a:pt x="376" y="1690"/>
                    <a:pt x="82" y="1495"/>
                    <a:pt x="9" y="1182"/>
                  </a:cubicBezTo>
                  <a:lnTo>
                    <a:pt x="9" y="1182"/>
                  </a:lnTo>
                  <a:lnTo>
                    <a:pt x="128" y="1774"/>
                  </a:lnTo>
                  <a:cubicBezTo>
                    <a:pt x="184" y="2111"/>
                    <a:pt x="488" y="2323"/>
                    <a:pt x="843" y="2323"/>
                  </a:cubicBezTo>
                  <a:cubicBezTo>
                    <a:pt x="889" y="2323"/>
                    <a:pt x="936" y="2320"/>
                    <a:pt x="983" y="2312"/>
                  </a:cubicBezTo>
                  <a:lnTo>
                    <a:pt x="5511" y="1426"/>
                  </a:lnTo>
                  <a:cubicBezTo>
                    <a:pt x="5923" y="1362"/>
                    <a:pt x="6176" y="982"/>
                    <a:pt x="6113" y="634"/>
                  </a:cubicBezTo>
                  <a:lnTo>
                    <a:pt x="5986"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2306100" y="2739125"/>
              <a:ext cx="155200" cy="58875"/>
            </a:xfrm>
            <a:custGeom>
              <a:avLst/>
              <a:gdLst/>
              <a:ahLst/>
              <a:cxnLst/>
              <a:rect l="l" t="t" r="r" b="b"/>
              <a:pathLst>
                <a:path w="6208" h="2355" extrusionOk="0">
                  <a:moveTo>
                    <a:pt x="6018" y="0"/>
                  </a:moveTo>
                  <a:lnTo>
                    <a:pt x="6022" y="30"/>
                  </a:lnTo>
                  <a:lnTo>
                    <a:pt x="6022" y="30"/>
                  </a:lnTo>
                  <a:cubicBezTo>
                    <a:pt x="6021" y="20"/>
                    <a:pt x="6019" y="10"/>
                    <a:pt x="6018" y="0"/>
                  </a:cubicBezTo>
                  <a:close/>
                  <a:moveTo>
                    <a:pt x="1" y="1172"/>
                  </a:moveTo>
                  <a:cubicBezTo>
                    <a:pt x="3" y="1185"/>
                    <a:pt x="5" y="1197"/>
                    <a:pt x="8" y="1210"/>
                  </a:cubicBezTo>
                  <a:lnTo>
                    <a:pt x="8" y="1210"/>
                  </a:lnTo>
                  <a:lnTo>
                    <a:pt x="1" y="1172"/>
                  </a:lnTo>
                  <a:close/>
                  <a:moveTo>
                    <a:pt x="6022" y="30"/>
                  </a:moveTo>
                  <a:lnTo>
                    <a:pt x="6022" y="30"/>
                  </a:lnTo>
                  <a:cubicBezTo>
                    <a:pt x="6066" y="398"/>
                    <a:pt x="5785" y="731"/>
                    <a:pt x="5384" y="823"/>
                  </a:cubicBezTo>
                  <a:lnTo>
                    <a:pt x="856" y="1678"/>
                  </a:lnTo>
                  <a:cubicBezTo>
                    <a:pt x="796" y="1693"/>
                    <a:pt x="736" y="1700"/>
                    <a:pt x="677" y="1700"/>
                  </a:cubicBezTo>
                  <a:cubicBezTo>
                    <a:pt x="368" y="1700"/>
                    <a:pt x="78" y="1509"/>
                    <a:pt x="8" y="1210"/>
                  </a:cubicBezTo>
                  <a:lnTo>
                    <a:pt x="8" y="1210"/>
                  </a:lnTo>
                  <a:lnTo>
                    <a:pt x="127" y="1805"/>
                  </a:lnTo>
                  <a:cubicBezTo>
                    <a:pt x="183" y="2142"/>
                    <a:pt x="488" y="2354"/>
                    <a:pt x="843" y="2354"/>
                  </a:cubicBezTo>
                  <a:cubicBezTo>
                    <a:pt x="889" y="2354"/>
                    <a:pt x="935" y="2351"/>
                    <a:pt x="982" y="2344"/>
                  </a:cubicBezTo>
                  <a:lnTo>
                    <a:pt x="5511" y="1457"/>
                  </a:lnTo>
                  <a:cubicBezTo>
                    <a:pt x="5923" y="1393"/>
                    <a:pt x="6208" y="1013"/>
                    <a:pt x="6113" y="665"/>
                  </a:cubicBezTo>
                  <a:lnTo>
                    <a:pt x="6022" y="3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1825525" y="1387900"/>
              <a:ext cx="219325" cy="463725"/>
            </a:xfrm>
            <a:custGeom>
              <a:avLst/>
              <a:gdLst/>
              <a:ahLst/>
              <a:cxnLst/>
              <a:rect l="l" t="t" r="r" b="b"/>
              <a:pathLst>
                <a:path w="8773" h="18549" extrusionOk="0">
                  <a:moveTo>
                    <a:pt x="7105" y="0"/>
                  </a:moveTo>
                  <a:cubicBezTo>
                    <a:pt x="6665" y="0"/>
                    <a:pt x="6231" y="197"/>
                    <a:pt x="5923" y="560"/>
                  </a:cubicBezTo>
                  <a:cubicBezTo>
                    <a:pt x="5638" y="909"/>
                    <a:pt x="1014" y="6704"/>
                    <a:pt x="0" y="12594"/>
                  </a:cubicBezTo>
                  <a:cubicBezTo>
                    <a:pt x="476" y="15223"/>
                    <a:pt x="2281" y="17535"/>
                    <a:pt x="4244" y="18548"/>
                  </a:cubicBezTo>
                  <a:cubicBezTo>
                    <a:pt x="254" y="14336"/>
                    <a:pt x="5796" y="5501"/>
                    <a:pt x="8266" y="2429"/>
                  </a:cubicBezTo>
                  <a:cubicBezTo>
                    <a:pt x="8773" y="1795"/>
                    <a:pt x="8678" y="845"/>
                    <a:pt x="8044" y="339"/>
                  </a:cubicBezTo>
                  <a:cubicBezTo>
                    <a:pt x="7761" y="109"/>
                    <a:pt x="7431" y="0"/>
                    <a:pt x="710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2747100" y="2315225"/>
              <a:ext cx="239900" cy="221525"/>
            </a:xfrm>
            <a:custGeom>
              <a:avLst/>
              <a:gdLst/>
              <a:ahLst/>
              <a:cxnLst/>
              <a:rect l="l" t="t" r="r" b="b"/>
              <a:pathLst>
                <a:path w="9596" h="8861" extrusionOk="0">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2747100" y="2315225"/>
              <a:ext cx="239900" cy="221525"/>
            </a:xfrm>
            <a:custGeom>
              <a:avLst/>
              <a:gdLst/>
              <a:ahLst/>
              <a:cxnLst/>
              <a:rect l="l" t="t" r="r" b="b"/>
              <a:pathLst>
                <a:path w="9596" h="8861" extrusionOk="0">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2777175" y="2342750"/>
              <a:ext cx="180550" cy="165950"/>
            </a:xfrm>
            <a:custGeom>
              <a:avLst/>
              <a:gdLst/>
              <a:ahLst/>
              <a:cxnLst/>
              <a:rect l="l" t="t" r="r" b="b"/>
              <a:pathLst>
                <a:path w="7222" h="6638" extrusionOk="0">
                  <a:moveTo>
                    <a:pt x="3568" y="1"/>
                  </a:moveTo>
                  <a:cubicBezTo>
                    <a:pt x="3373" y="1"/>
                    <a:pt x="3176" y="17"/>
                    <a:pt x="2978" y="52"/>
                  </a:cubicBezTo>
                  <a:cubicBezTo>
                    <a:pt x="1172" y="401"/>
                    <a:pt x="1" y="2142"/>
                    <a:pt x="349" y="3948"/>
                  </a:cubicBezTo>
                  <a:cubicBezTo>
                    <a:pt x="656" y="5538"/>
                    <a:pt x="2045" y="6637"/>
                    <a:pt x="3585" y="6637"/>
                  </a:cubicBezTo>
                  <a:cubicBezTo>
                    <a:pt x="3792" y="6637"/>
                    <a:pt x="4002" y="6617"/>
                    <a:pt x="4213" y="6576"/>
                  </a:cubicBezTo>
                  <a:cubicBezTo>
                    <a:pt x="6018" y="6228"/>
                    <a:pt x="7221" y="4486"/>
                    <a:pt x="6873" y="2712"/>
                  </a:cubicBezTo>
                  <a:cubicBezTo>
                    <a:pt x="6563" y="1106"/>
                    <a:pt x="5149" y="1"/>
                    <a:pt x="356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2796175" y="2363825"/>
              <a:ext cx="160750" cy="145525"/>
            </a:xfrm>
            <a:custGeom>
              <a:avLst/>
              <a:gdLst/>
              <a:ahLst/>
              <a:cxnLst/>
              <a:rect l="l" t="t" r="r" b="b"/>
              <a:pathLst>
                <a:path w="6430" h="5821" extrusionOk="0">
                  <a:moveTo>
                    <a:pt x="5036" y="1"/>
                  </a:moveTo>
                  <a:lnTo>
                    <a:pt x="5036" y="1"/>
                  </a:lnTo>
                  <a:cubicBezTo>
                    <a:pt x="5226" y="318"/>
                    <a:pt x="5385" y="698"/>
                    <a:pt x="5480" y="1109"/>
                  </a:cubicBezTo>
                  <a:cubicBezTo>
                    <a:pt x="5828" y="2914"/>
                    <a:pt x="4624" y="4656"/>
                    <a:pt x="2819" y="5005"/>
                  </a:cubicBezTo>
                  <a:cubicBezTo>
                    <a:pt x="2616" y="5042"/>
                    <a:pt x="2414" y="5059"/>
                    <a:pt x="2214" y="5059"/>
                  </a:cubicBezTo>
                  <a:cubicBezTo>
                    <a:pt x="1389" y="5059"/>
                    <a:pt x="613" y="4755"/>
                    <a:pt x="1" y="4245"/>
                  </a:cubicBezTo>
                  <a:lnTo>
                    <a:pt x="1" y="4245"/>
                  </a:lnTo>
                  <a:cubicBezTo>
                    <a:pt x="622" y="5216"/>
                    <a:pt x="1680" y="5820"/>
                    <a:pt x="2842" y="5820"/>
                  </a:cubicBezTo>
                  <a:cubicBezTo>
                    <a:pt x="3043" y="5820"/>
                    <a:pt x="3247" y="5802"/>
                    <a:pt x="3453" y="5765"/>
                  </a:cubicBezTo>
                  <a:cubicBezTo>
                    <a:pt x="5258" y="5416"/>
                    <a:pt x="6430" y="3675"/>
                    <a:pt x="6081" y="1869"/>
                  </a:cubicBezTo>
                  <a:cubicBezTo>
                    <a:pt x="5955" y="1109"/>
                    <a:pt x="5575" y="476"/>
                    <a:pt x="503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2804900" y="2615875"/>
              <a:ext cx="240700" cy="221175"/>
            </a:xfrm>
            <a:custGeom>
              <a:avLst/>
              <a:gdLst/>
              <a:ahLst/>
              <a:cxnLst/>
              <a:rect l="l" t="t" r="r" b="b"/>
              <a:pathLst>
                <a:path w="9628" h="8847" extrusionOk="0">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2804900" y="2615875"/>
              <a:ext cx="240700" cy="221175"/>
            </a:xfrm>
            <a:custGeom>
              <a:avLst/>
              <a:gdLst/>
              <a:ahLst/>
              <a:cxnLst/>
              <a:rect l="l" t="t" r="r" b="b"/>
              <a:pathLst>
                <a:path w="9628" h="8847" extrusionOk="0">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834975" y="2643375"/>
              <a:ext cx="180550" cy="166175"/>
            </a:xfrm>
            <a:custGeom>
              <a:avLst/>
              <a:gdLst/>
              <a:ahLst/>
              <a:cxnLst/>
              <a:rect l="l" t="t" r="r" b="b"/>
              <a:pathLst>
                <a:path w="7222" h="6647" extrusionOk="0">
                  <a:moveTo>
                    <a:pt x="3615" y="0"/>
                  </a:moveTo>
                  <a:cubicBezTo>
                    <a:pt x="3405" y="0"/>
                    <a:pt x="3192" y="20"/>
                    <a:pt x="2977" y="61"/>
                  </a:cubicBezTo>
                  <a:cubicBezTo>
                    <a:pt x="1172" y="410"/>
                    <a:pt x="1" y="2152"/>
                    <a:pt x="349" y="3957"/>
                  </a:cubicBezTo>
                  <a:cubicBezTo>
                    <a:pt x="656" y="5548"/>
                    <a:pt x="2045" y="6646"/>
                    <a:pt x="3606" y="6646"/>
                  </a:cubicBezTo>
                  <a:cubicBezTo>
                    <a:pt x="3817" y="6646"/>
                    <a:pt x="4030" y="6627"/>
                    <a:pt x="4244" y="6585"/>
                  </a:cubicBezTo>
                  <a:cubicBezTo>
                    <a:pt x="6018" y="6237"/>
                    <a:pt x="7221" y="4495"/>
                    <a:pt x="6873" y="2690"/>
                  </a:cubicBezTo>
                  <a:cubicBezTo>
                    <a:pt x="6566" y="1099"/>
                    <a:pt x="5176" y="0"/>
                    <a:pt x="36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2854775" y="2663900"/>
              <a:ext cx="159950" cy="145775"/>
            </a:xfrm>
            <a:custGeom>
              <a:avLst/>
              <a:gdLst/>
              <a:ahLst/>
              <a:cxnLst/>
              <a:rect l="l" t="t" r="r" b="b"/>
              <a:pathLst>
                <a:path w="6398" h="5831" extrusionOk="0">
                  <a:moveTo>
                    <a:pt x="5004" y="0"/>
                  </a:moveTo>
                  <a:lnTo>
                    <a:pt x="5004" y="0"/>
                  </a:lnTo>
                  <a:cubicBezTo>
                    <a:pt x="5194" y="349"/>
                    <a:pt x="5352" y="729"/>
                    <a:pt x="5447" y="1141"/>
                  </a:cubicBezTo>
                  <a:cubicBezTo>
                    <a:pt x="5796" y="2946"/>
                    <a:pt x="4592" y="4687"/>
                    <a:pt x="2819" y="5036"/>
                  </a:cubicBezTo>
                  <a:cubicBezTo>
                    <a:pt x="2617" y="5073"/>
                    <a:pt x="2415" y="5090"/>
                    <a:pt x="2215" y="5090"/>
                  </a:cubicBezTo>
                  <a:cubicBezTo>
                    <a:pt x="1381" y="5090"/>
                    <a:pt x="588" y="4781"/>
                    <a:pt x="0" y="4244"/>
                  </a:cubicBezTo>
                  <a:lnTo>
                    <a:pt x="0" y="4244"/>
                  </a:lnTo>
                  <a:cubicBezTo>
                    <a:pt x="588" y="5206"/>
                    <a:pt x="1650" y="5830"/>
                    <a:pt x="2804" y="5830"/>
                  </a:cubicBezTo>
                  <a:cubicBezTo>
                    <a:pt x="3018" y="5830"/>
                    <a:pt x="3235" y="5809"/>
                    <a:pt x="3452" y="5764"/>
                  </a:cubicBezTo>
                  <a:cubicBezTo>
                    <a:pt x="5226" y="5416"/>
                    <a:pt x="6397" y="3674"/>
                    <a:pt x="6081" y="1869"/>
                  </a:cubicBezTo>
                  <a:cubicBezTo>
                    <a:pt x="5922"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2614075" y="2496550"/>
              <a:ext cx="240725" cy="221525"/>
            </a:xfrm>
            <a:custGeom>
              <a:avLst/>
              <a:gdLst/>
              <a:ahLst/>
              <a:cxnLst/>
              <a:rect l="l" t="t" r="r" b="b"/>
              <a:pathLst>
                <a:path w="9629" h="8861" extrusionOk="0">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2614075" y="2496550"/>
              <a:ext cx="240725" cy="221525"/>
            </a:xfrm>
            <a:custGeom>
              <a:avLst/>
              <a:gdLst/>
              <a:ahLst/>
              <a:cxnLst/>
              <a:rect l="l" t="t" r="r" b="b"/>
              <a:pathLst>
                <a:path w="9629" h="8861" extrusionOk="0">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2644175" y="2524600"/>
              <a:ext cx="180525" cy="166150"/>
            </a:xfrm>
            <a:custGeom>
              <a:avLst/>
              <a:gdLst/>
              <a:ahLst/>
              <a:cxnLst/>
              <a:rect l="l" t="t" r="r" b="b"/>
              <a:pathLst>
                <a:path w="7221" h="6646" extrusionOk="0">
                  <a:moveTo>
                    <a:pt x="3615" y="1"/>
                  </a:moveTo>
                  <a:cubicBezTo>
                    <a:pt x="3405" y="1"/>
                    <a:pt x="3191" y="21"/>
                    <a:pt x="2977" y="62"/>
                  </a:cubicBezTo>
                  <a:cubicBezTo>
                    <a:pt x="1172" y="410"/>
                    <a:pt x="0" y="2152"/>
                    <a:pt x="349" y="3926"/>
                  </a:cubicBezTo>
                  <a:cubicBezTo>
                    <a:pt x="656" y="5521"/>
                    <a:pt x="2052" y="6646"/>
                    <a:pt x="3618" y="6646"/>
                  </a:cubicBezTo>
                  <a:cubicBezTo>
                    <a:pt x="3825" y="6646"/>
                    <a:pt x="4034" y="6626"/>
                    <a:pt x="4244" y="6586"/>
                  </a:cubicBezTo>
                  <a:cubicBezTo>
                    <a:pt x="6049" y="6206"/>
                    <a:pt x="7221" y="4496"/>
                    <a:pt x="6872" y="2691"/>
                  </a:cubicBezTo>
                  <a:cubicBezTo>
                    <a:pt x="6565" y="1100"/>
                    <a:pt x="5176" y="1"/>
                    <a:pt x="361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2663975" y="2545150"/>
              <a:ext cx="160725" cy="145500"/>
            </a:xfrm>
            <a:custGeom>
              <a:avLst/>
              <a:gdLst/>
              <a:ahLst/>
              <a:cxnLst/>
              <a:rect l="l" t="t" r="r" b="b"/>
              <a:pathLst>
                <a:path w="6429" h="5820" extrusionOk="0">
                  <a:moveTo>
                    <a:pt x="5004" y="0"/>
                  </a:moveTo>
                  <a:lnTo>
                    <a:pt x="5004" y="0"/>
                  </a:lnTo>
                  <a:cubicBezTo>
                    <a:pt x="5225" y="317"/>
                    <a:pt x="5384" y="697"/>
                    <a:pt x="5447" y="1109"/>
                  </a:cubicBezTo>
                  <a:cubicBezTo>
                    <a:pt x="5795" y="2914"/>
                    <a:pt x="4624" y="4655"/>
                    <a:pt x="2819" y="5004"/>
                  </a:cubicBezTo>
                  <a:cubicBezTo>
                    <a:pt x="2615" y="5041"/>
                    <a:pt x="2413" y="5059"/>
                    <a:pt x="2214" y="5059"/>
                  </a:cubicBezTo>
                  <a:cubicBezTo>
                    <a:pt x="1389" y="5059"/>
                    <a:pt x="612" y="4754"/>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2937100" y="2434575"/>
              <a:ext cx="240725" cy="221150"/>
            </a:xfrm>
            <a:custGeom>
              <a:avLst/>
              <a:gdLst/>
              <a:ahLst/>
              <a:cxnLst/>
              <a:rect l="l" t="t" r="r" b="b"/>
              <a:pathLst>
                <a:path w="9629" h="8846" extrusionOk="0">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2937100" y="2434575"/>
              <a:ext cx="240725" cy="221150"/>
            </a:xfrm>
            <a:custGeom>
              <a:avLst/>
              <a:gdLst/>
              <a:ahLst/>
              <a:cxnLst/>
              <a:rect l="l" t="t" r="r" b="b"/>
              <a:pathLst>
                <a:path w="9629" h="8846" extrusionOk="0">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2967200" y="2462050"/>
              <a:ext cx="180525" cy="166200"/>
            </a:xfrm>
            <a:custGeom>
              <a:avLst/>
              <a:gdLst/>
              <a:ahLst/>
              <a:cxnLst/>
              <a:rect l="l" t="t" r="r" b="b"/>
              <a:pathLst>
                <a:path w="7221" h="6648" extrusionOk="0">
                  <a:moveTo>
                    <a:pt x="3615" y="1"/>
                  </a:moveTo>
                  <a:cubicBezTo>
                    <a:pt x="3405" y="1"/>
                    <a:pt x="3191" y="21"/>
                    <a:pt x="2977" y="62"/>
                  </a:cubicBezTo>
                  <a:cubicBezTo>
                    <a:pt x="1172" y="411"/>
                    <a:pt x="0" y="2152"/>
                    <a:pt x="349" y="3958"/>
                  </a:cubicBezTo>
                  <a:cubicBezTo>
                    <a:pt x="656" y="5548"/>
                    <a:pt x="2045" y="6647"/>
                    <a:pt x="3606" y="6647"/>
                  </a:cubicBezTo>
                  <a:cubicBezTo>
                    <a:pt x="3816" y="6647"/>
                    <a:pt x="4030" y="6627"/>
                    <a:pt x="4244" y="6586"/>
                  </a:cubicBezTo>
                  <a:cubicBezTo>
                    <a:pt x="6049" y="6238"/>
                    <a:pt x="7221" y="4496"/>
                    <a:pt x="6872" y="2691"/>
                  </a:cubicBezTo>
                  <a:cubicBezTo>
                    <a:pt x="6565" y="1100"/>
                    <a:pt x="5176" y="1"/>
                    <a:pt x="361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2987000" y="2482600"/>
              <a:ext cx="160725" cy="145500"/>
            </a:xfrm>
            <a:custGeom>
              <a:avLst/>
              <a:gdLst/>
              <a:ahLst/>
              <a:cxnLst/>
              <a:rect l="l" t="t" r="r" b="b"/>
              <a:pathLst>
                <a:path w="6429" h="5820" extrusionOk="0">
                  <a:moveTo>
                    <a:pt x="5004" y="0"/>
                  </a:moveTo>
                  <a:cubicBezTo>
                    <a:pt x="5225" y="349"/>
                    <a:pt x="5384" y="697"/>
                    <a:pt x="5447" y="1140"/>
                  </a:cubicBezTo>
                  <a:cubicBezTo>
                    <a:pt x="5795" y="2914"/>
                    <a:pt x="4624" y="4656"/>
                    <a:pt x="2819" y="5004"/>
                  </a:cubicBezTo>
                  <a:cubicBezTo>
                    <a:pt x="2595" y="5051"/>
                    <a:pt x="2373" y="5074"/>
                    <a:pt x="2154" y="5074"/>
                  </a:cubicBezTo>
                  <a:cubicBezTo>
                    <a:pt x="1351" y="5074"/>
                    <a:pt x="597" y="4767"/>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3025775" y="2511075"/>
              <a:ext cx="76825" cy="80000"/>
            </a:xfrm>
            <a:custGeom>
              <a:avLst/>
              <a:gdLst/>
              <a:ahLst/>
              <a:cxnLst/>
              <a:rect l="l" t="t" r="r" b="b"/>
              <a:pathLst>
                <a:path w="3073" h="3200" extrusionOk="0">
                  <a:moveTo>
                    <a:pt x="824" y="920"/>
                  </a:moveTo>
                  <a:lnTo>
                    <a:pt x="2028" y="1331"/>
                  </a:lnTo>
                  <a:lnTo>
                    <a:pt x="1046" y="2155"/>
                  </a:lnTo>
                  <a:lnTo>
                    <a:pt x="824" y="920"/>
                  </a:lnTo>
                  <a:close/>
                  <a:moveTo>
                    <a:pt x="343" y="0"/>
                  </a:moveTo>
                  <a:cubicBezTo>
                    <a:pt x="263" y="0"/>
                    <a:pt x="189" y="35"/>
                    <a:pt x="127" y="96"/>
                  </a:cubicBezTo>
                  <a:cubicBezTo>
                    <a:pt x="32" y="160"/>
                    <a:pt x="1" y="255"/>
                    <a:pt x="1" y="350"/>
                  </a:cubicBezTo>
                  <a:cubicBezTo>
                    <a:pt x="1" y="381"/>
                    <a:pt x="1" y="413"/>
                    <a:pt x="1" y="445"/>
                  </a:cubicBezTo>
                  <a:lnTo>
                    <a:pt x="476" y="2915"/>
                  </a:lnTo>
                  <a:cubicBezTo>
                    <a:pt x="507" y="3042"/>
                    <a:pt x="603" y="3137"/>
                    <a:pt x="698" y="3168"/>
                  </a:cubicBezTo>
                  <a:cubicBezTo>
                    <a:pt x="761" y="3200"/>
                    <a:pt x="793" y="3200"/>
                    <a:pt x="824" y="3200"/>
                  </a:cubicBezTo>
                  <a:cubicBezTo>
                    <a:pt x="919" y="3200"/>
                    <a:pt x="983" y="3168"/>
                    <a:pt x="1046" y="3105"/>
                  </a:cubicBezTo>
                  <a:lnTo>
                    <a:pt x="2946" y="1458"/>
                  </a:lnTo>
                  <a:cubicBezTo>
                    <a:pt x="3041" y="1395"/>
                    <a:pt x="3073" y="1300"/>
                    <a:pt x="3073" y="1205"/>
                  </a:cubicBezTo>
                  <a:cubicBezTo>
                    <a:pt x="3073" y="1173"/>
                    <a:pt x="3073" y="1141"/>
                    <a:pt x="3073" y="1110"/>
                  </a:cubicBezTo>
                  <a:cubicBezTo>
                    <a:pt x="3041" y="983"/>
                    <a:pt x="2978" y="888"/>
                    <a:pt x="2851" y="856"/>
                  </a:cubicBezTo>
                  <a:lnTo>
                    <a:pt x="476" y="33"/>
                  </a:lnTo>
                  <a:cubicBezTo>
                    <a:pt x="431" y="11"/>
                    <a:pt x="386" y="0"/>
                    <a:pt x="34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2851600" y="2381925"/>
              <a:ext cx="32500" cy="84850"/>
            </a:xfrm>
            <a:custGeom>
              <a:avLst/>
              <a:gdLst/>
              <a:ahLst/>
              <a:cxnLst/>
              <a:rect l="l" t="t" r="r" b="b"/>
              <a:pathLst>
                <a:path w="1300" h="3394" extrusionOk="0">
                  <a:moveTo>
                    <a:pt x="376" y="0"/>
                  </a:moveTo>
                  <a:cubicBezTo>
                    <a:pt x="357" y="0"/>
                    <a:pt x="337" y="2"/>
                    <a:pt x="317" y="5"/>
                  </a:cubicBezTo>
                  <a:cubicBezTo>
                    <a:pt x="127" y="69"/>
                    <a:pt x="1" y="227"/>
                    <a:pt x="32" y="449"/>
                  </a:cubicBezTo>
                  <a:lnTo>
                    <a:pt x="571" y="3109"/>
                  </a:lnTo>
                  <a:cubicBezTo>
                    <a:pt x="602" y="3267"/>
                    <a:pt x="729" y="3394"/>
                    <a:pt x="919" y="3394"/>
                  </a:cubicBezTo>
                  <a:cubicBezTo>
                    <a:pt x="919" y="3394"/>
                    <a:pt x="951" y="3394"/>
                    <a:pt x="982" y="3362"/>
                  </a:cubicBezTo>
                  <a:cubicBezTo>
                    <a:pt x="1172" y="3331"/>
                    <a:pt x="1299" y="3141"/>
                    <a:pt x="1267" y="2951"/>
                  </a:cubicBezTo>
                  <a:lnTo>
                    <a:pt x="729" y="290"/>
                  </a:lnTo>
                  <a:cubicBezTo>
                    <a:pt x="701" y="120"/>
                    <a:pt x="545" y="0"/>
                    <a:pt x="37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2824675" y="2408850"/>
              <a:ext cx="86325" cy="31025"/>
            </a:xfrm>
            <a:custGeom>
              <a:avLst/>
              <a:gdLst/>
              <a:ahLst/>
              <a:cxnLst/>
              <a:rect l="l" t="t" r="r" b="b"/>
              <a:pathLst>
                <a:path w="3453" h="1241" extrusionOk="0">
                  <a:moveTo>
                    <a:pt x="3068" y="0"/>
                  </a:moveTo>
                  <a:cubicBezTo>
                    <a:pt x="3049" y="0"/>
                    <a:pt x="3029" y="2"/>
                    <a:pt x="3009" y="5"/>
                  </a:cubicBezTo>
                  <a:lnTo>
                    <a:pt x="318" y="512"/>
                  </a:lnTo>
                  <a:cubicBezTo>
                    <a:pt x="128" y="575"/>
                    <a:pt x="1" y="733"/>
                    <a:pt x="64" y="955"/>
                  </a:cubicBezTo>
                  <a:cubicBezTo>
                    <a:pt x="96" y="1113"/>
                    <a:pt x="223" y="1240"/>
                    <a:pt x="413" y="1240"/>
                  </a:cubicBezTo>
                  <a:cubicBezTo>
                    <a:pt x="413" y="1240"/>
                    <a:pt x="444" y="1240"/>
                    <a:pt x="476" y="1208"/>
                  </a:cubicBezTo>
                  <a:lnTo>
                    <a:pt x="3136" y="702"/>
                  </a:lnTo>
                  <a:cubicBezTo>
                    <a:pt x="3326" y="670"/>
                    <a:pt x="3453" y="480"/>
                    <a:pt x="3421" y="290"/>
                  </a:cubicBezTo>
                  <a:cubicBezTo>
                    <a:pt x="3393" y="120"/>
                    <a:pt x="3237" y="0"/>
                    <a:pt x="3068"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2694050" y="2566650"/>
              <a:ext cx="82375" cy="79850"/>
            </a:xfrm>
            <a:custGeom>
              <a:avLst/>
              <a:gdLst/>
              <a:ahLst/>
              <a:cxnLst/>
              <a:rect l="l" t="t" r="r" b="b"/>
              <a:pathLst>
                <a:path w="3295" h="3194" extrusionOk="0">
                  <a:moveTo>
                    <a:pt x="1647" y="724"/>
                  </a:moveTo>
                  <a:cubicBezTo>
                    <a:pt x="2059" y="724"/>
                    <a:pt x="2439" y="1009"/>
                    <a:pt x="2534" y="1420"/>
                  </a:cubicBezTo>
                  <a:cubicBezTo>
                    <a:pt x="2566" y="1674"/>
                    <a:pt x="2534" y="1895"/>
                    <a:pt x="2376" y="2117"/>
                  </a:cubicBezTo>
                  <a:cubicBezTo>
                    <a:pt x="2249" y="2307"/>
                    <a:pt x="2059" y="2434"/>
                    <a:pt x="1806" y="2465"/>
                  </a:cubicBezTo>
                  <a:cubicBezTo>
                    <a:pt x="1746" y="2482"/>
                    <a:pt x="1685" y="2490"/>
                    <a:pt x="1622" y="2490"/>
                  </a:cubicBezTo>
                  <a:cubicBezTo>
                    <a:pt x="1453" y="2490"/>
                    <a:pt x="1280" y="2431"/>
                    <a:pt x="1141" y="2339"/>
                  </a:cubicBezTo>
                  <a:cubicBezTo>
                    <a:pt x="951" y="2212"/>
                    <a:pt x="824" y="1990"/>
                    <a:pt x="761" y="1769"/>
                  </a:cubicBezTo>
                  <a:cubicBezTo>
                    <a:pt x="729" y="1547"/>
                    <a:pt x="761" y="1294"/>
                    <a:pt x="919" y="1104"/>
                  </a:cubicBezTo>
                  <a:cubicBezTo>
                    <a:pt x="1046" y="914"/>
                    <a:pt x="1236" y="787"/>
                    <a:pt x="1489" y="724"/>
                  </a:cubicBezTo>
                  <a:close/>
                  <a:moveTo>
                    <a:pt x="1650" y="0"/>
                  </a:moveTo>
                  <a:cubicBezTo>
                    <a:pt x="1555" y="0"/>
                    <a:pt x="1458" y="9"/>
                    <a:pt x="1362" y="27"/>
                  </a:cubicBezTo>
                  <a:cubicBezTo>
                    <a:pt x="919" y="122"/>
                    <a:pt x="570" y="344"/>
                    <a:pt x="317" y="692"/>
                  </a:cubicBezTo>
                  <a:cubicBezTo>
                    <a:pt x="95" y="1072"/>
                    <a:pt x="0" y="1484"/>
                    <a:pt x="64" y="1895"/>
                  </a:cubicBezTo>
                  <a:cubicBezTo>
                    <a:pt x="159" y="2339"/>
                    <a:pt x="412" y="2687"/>
                    <a:pt x="761" y="2940"/>
                  </a:cubicBezTo>
                  <a:cubicBezTo>
                    <a:pt x="1014" y="3099"/>
                    <a:pt x="1331" y="3194"/>
                    <a:pt x="1647" y="3194"/>
                  </a:cubicBezTo>
                  <a:cubicBezTo>
                    <a:pt x="1742" y="3194"/>
                    <a:pt x="1837" y="3194"/>
                    <a:pt x="1964" y="3162"/>
                  </a:cubicBezTo>
                  <a:cubicBezTo>
                    <a:pt x="2376" y="3099"/>
                    <a:pt x="2724" y="2845"/>
                    <a:pt x="2977" y="2497"/>
                  </a:cubicBezTo>
                  <a:cubicBezTo>
                    <a:pt x="3231" y="2149"/>
                    <a:pt x="3294" y="1705"/>
                    <a:pt x="3231" y="1294"/>
                  </a:cubicBezTo>
                  <a:cubicBezTo>
                    <a:pt x="3090" y="535"/>
                    <a:pt x="2401" y="0"/>
                    <a:pt x="165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2879325" y="2688900"/>
              <a:ext cx="91050" cy="71625"/>
            </a:xfrm>
            <a:custGeom>
              <a:avLst/>
              <a:gdLst/>
              <a:ahLst/>
              <a:cxnLst/>
              <a:rect l="l" t="t" r="r" b="b"/>
              <a:pathLst>
                <a:path w="3642" h="2865" extrusionOk="0">
                  <a:moveTo>
                    <a:pt x="2660" y="774"/>
                  </a:moveTo>
                  <a:lnTo>
                    <a:pt x="2850" y="1724"/>
                  </a:lnTo>
                  <a:lnTo>
                    <a:pt x="982" y="2072"/>
                  </a:lnTo>
                  <a:lnTo>
                    <a:pt x="792" y="1122"/>
                  </a:lnTo>
                  <a:lnTo>
                    <a:pt x="2660" y="774"/>
                  </a:lnTo>
                  <a:close/>
                  <a:moveTo>
                    <a:pt x="2965" y="1"/>
                  </a:moveTo>
                  <a:cubicBezTo>
                    <a:pt x="2938" y="1"/>
                    <a:pt x="2910" y="5"/>
                    <a:pt x="2882" y="14"/>
                  </a:cubicBezTo>
                  <a:lnTo>
                    <a:pt x="317" y="489"/>
                  </a:lnTo>
                  <a:cubicBezTo>
                    <a:pt x="127" y="521"/>
                    <a:pt x="0" y="711"/>
                    <a:pt x="32" y="901"/>
                  </a:cubicBezTo>
                  <a:lnTo>
                    <a:pt x="348" y="2579"/>
                  </a:lnTo>
                  <a:cubicBezTo>
                    <a:pt x="348" y="2674"/>
                    <a:pt x="412" y="2737"/>
                    <a:pt x="507" y="2801"/>
                  </a:cubicBezTo>
                  <a:cubicBezTo>
                    <a:pt x="538" y="2832"/>
                    <a:pt x="633" y="2864"/>
                    <a:pt x="697" y="2864"/>
                  </a:cubicBezTo>
                  <a:cubicBezTo>
                    <a:pt x="697" y="2864"/>
                    <a:pt x="728" y="2864"/>
                    <a:pt x="760" y="2832"/>
                  </a:cubicBezTo>
                  <a:lnTo>
                    <a:pt x="3325" y="2357"/>
                  </a:lnTo>
                  <a:cubicBezTo>
                    <a:pt x="3515" y="2326"/>
                    <a:pt x="3642" y="2136"/>
                    <a:pt x="3610" y="1946"/>
                  </a:cubicBezTo>
                  <a:lnTo>
                    <a:pt x="3294" y="267"/>
                  </a:lnTo>
                  <a:cubicBezTo>
                    <a:pt x="3262" y="204"/>
                    <a:pt x="3230" y="109"/>
                    <a:pt x="3135" y="46"/>
                  </a:cubicBezTo>
                  <a:cubicBezTo>
                    <a:pt x="3090" y="23"/>
                    <a:pt x="3030" y="1"/>
                    <a:pt x="2965"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1999700" y="2930975"/>
              <a:ext cx="345225" cy="317775"/>
            </a:xfrm>
            <a:custGeom>
              <a:avLst/>
              <a:gdLst/>
              <a:ahLst/>
              <a:cxnLst/>
              <a:rect l="l" t="t" r="r" b="b"/>
              <a:pathLst>
                <a:path w="13809" h="12711" extrusionOk="0">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1999700" y="2930975"/>
              <a:ext cx="345225" cy="317775"/>
            </a:xfrm>
            <a:custGeom>
              <a:avLst/>
              <a:gdLst/>
              <a:ahLst/>
              <a:cxnLst/>
              <a:rect l="l" t="t" r="r" b="b"/>
              <a:pathLst>
                <a:path w="13809" h="12711" extrusionOk="0">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2036925" y="2965500"/>
              <a:ext cx="270775" cy="249250"/>
            </a:xfrm>
            <a:custGeom>
              <a:avLst/>
              <a:gdLst/>
              <a:ahLst/>
              <a:cxnLst/>
              <a:rect l="l" t="t" r="r" b="b"/>
              <a:pathLst>
                <a:path w="10831" h="9970" extrusionOk="0">
                  <a:moveTo>
                    <a:pt x="5444" y="1"/>
                  </a:moveTo>
                  <a:cubicBezTo>
                    <a:pt x="5122" y="1"/>
                    <a:pt x="4795" y="32"/>
                    <a:pt x="4465" y="97"/>
                  </a:cubicBezTo>
                  <a:cubicBezTo>
                    <a:pt x="1774" y="604"/>
                    <a:pt x="0" y="3233"/>
                    <a:pt x="539" y="5924"/>
                  </a:cubicBezTo>
                  <a:cubicBezTo>
                    <a:pt x="987" y="8307"/>
                    <a:pt x="3097" y="9969"/>
                    <a:pt x="5442" y="9969"/>
                  </a:cubicBezTo>
                  <a:cubicBezTo>
                    <a:pt x="5747" y="9969"/>
                    <a:pt x="6056" y="9941"/>
                    <a:pt x="6366" y="9883"/>
                  </a:cubicBezTo>
                  <a:cubicBezTo>
                    <a:pt x="9057" y="9345"/>
                    <a:pt x="10831" y="6748"/>
                    <a:pt x="10324" y="4024"/>
                  </a:cubicBezTo>
                  <a:cubicBezTo>
                    <a:pt x="9851" y="1658"/>
                    <a:pt x="7787" y="1"/>
                    <a:pt x="5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2068575" y="2994050"/>
              <a:ext cx="239125" cy="220675"/>
            </a:xfrm>
            <a:custGeom>
              <a:avLst/>
              <a:gdLst/>
              <a:ahLst/>
              <a:cxnLst/>
              <a:rect l="l" t="t" r="r" b="b"/>
              <a:pathLst>
                <a:path w="9565" h="8827" extrusionOk="0">
                  <a:moveTo>
                    <a:pt x="7348" y="0"/>
                  </a:moveTo>
                  <a:lnTo>
                    <a:pt x="7348" y="0"/>
                  </a:lnTo>
                  <a:cubicBezTo>
                    <a:pt x="7696" y="539"/>
                    <a:pt x="7950" y="1140"/>
                    <a:pt x="8077" y="1806"/>
                  </a:cubicBezTo>
                  <a:cubicBezTo>
                    <a:pt x="8615" y="4497"/>
                    <a:pt x="6841" y="7126"/>
                    <a:pt x="4118" y="7664"/>
                  </a:cubicBezTo>
                  <a:cubicBezTo>
                    <a:pt x="3810" y="7722"/>
                    <a:pt x="3503" y="7750"/>
                    <a:pt x="3200" y="7750"/>
                  </a:cubicBezTo>
                  <a:cubicBezTo>
                    <a:pt x="2010" y="7750"/>
                    <a:pt x="885" y="7320"/>
                    <a:pt x="1" y="6588"/>
                  </a:cubicBezTo>
                  <a:lnTo>
                    <a:pt x="1" y="6588"/>
                  </a:lnTo>
                  <a:cubicBezTo>
                    <a:pt x="914" y="7958"/>
                    <a:pt x="2489" y="8826"/>
                    <a:pt x="4183" y="8826"/>
                  </a:cubicBezTo>
                  <a:cubicBezTo>
                    <a:pt x="4486" y="8826"/>
                    <a:pt x="4792" y="8799"/>
                    <a:pt x="5100" y="8741"/>
                  </a:cubicBezTo>
                  <a:cubicBezTo>
                    <a:pt x="7791" y="8203"/>
                    <a:pt x="9565" y="5606"/>
                    <a:pt x="9058" y="2882"/>
                  </a:cubicBezTo>
                  <a:cubicBezTo>
                    <a:pt x="8837" y="1711"/>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713150" y="2614075"/>
              <a:ext cx="914475" cy="1128975"/>
            </a:xfrm>
            <a:custGeom>
              <a:avLst/>
              <a:gdLst/>
              <a:ahLst/>
              <a:cxnLst/>
              <a:rect l="l" t="t" r="r" b="b"/>
              <a:pathLst>
                <a:path w="36579" h="45159" extrusionOk="0">
                  <a:moveTo>
                    <a:pt x="28947" y="0"/>
                  </a:moveTo>
                  <a:cubicBezTo>
                    <a:pt x="28319" y="0"/>
                    <a:pt x="27699" y="294"/>
                    <a:pt x="27173" y="980"/>
                  </a:cubicBezTo>
                  <a:cubicBezTo>
                    <a:pt x="25716" y="2880"/>
                    <a:pt x="26064" y="6744"/>
                    <a:pt x="21852" y="11716"/>
                  </a:cubicBezTo>
                  <a:cubicBezTo>
                    <a:pt x="18812" y="15294"/>
                    <a:pt x="20934" y="22357"/>
                    <a:pt x="16310" y="30084"/>
                  </a:cubicBezTo>
                  <a:cubicBezTo>
                    <a:pt x="11718" y="37811"/>
                    <a:pt x="0" y="45158"/>
                    <a:pt x="0" y="45158"/>
                  </a:cubicBezTo>
                  <a:lnTo>
                    <a:pt x="22929" y="45095"/>
                  </a:lnTo>
                  <a:cubicBezTo>
                    <a:pt x="36578" y="36354"/>
                    <a:pt x="29738" y="19855"/>
                    <a:pt x="29738" y="19855"/>
                  </a:cubicBezTo>
                  <a:cubicBezTo>
                    <a:pt x="35565" y="14661"/>
                    <a:pt x="32715" y="3862"/>
                    <a:pt x="31860" y="2215"/>
                  </a:cubicBezTo>
                  <a:cubicBezTo>
                    <a:pt x="31192" y="920"/>
                    <a:pt x="30059" y="0"/>
                    <a:pt x="2894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713150" y="3531625"/>
              <a:ext cx="908925" cy="682500"/>
            </a:xfrm>
            <a:custGeom>
              <a:avLst/>
              <a:gdLst/>
              <a:ahLst/>
              <a:cxnLst/>
              <a:rect l="l" t="t" r="r" b="b"/>
              <a:pathLst>
                <a:path w="36357" h="27300" extrusionOk="0">
                  <a:moveTo>
                    <a:pt x="10800" y="1"/>
                  </a:moveTo>
                  <a:cubicBezTo>
                    <a:pt x="7253" y="3421"/>
                    <a:pt x="3294" y="6239"/>
                    <a:pt x="1299" y="7601"/>
                  </a:cubicBezTo>
                  <a:lnTo>
                    <a:pt x="0" y="8456"/>
                  </a:lnTo>
                  <a:cubicBezTo>
                    <a:pt x="3864" y="21915"/>
                    <a:pt x="14188" y="27299"/>
                    <a:pt x="14188" y="27299"/>
                  </a:cubicBezTo>
                  <a:cubicBezTo>
                    <a:pt x="14505" y="27141"/>
                    <a:pt x="14790" y="26982"/>
                    <a:pt x="15107" y="26792"/>
                  </a:cubicBezTo>
                  <a:cubicBezTo>
                    <a:pt x="15202" y="26761"/>
                    <a:pt x="15297" y="26697"/>
                    <a:pt x="15392" y="26666"/>
                  </a:cubicBezTo>
                  <a:cubicBezTo>
                    <a:pt x="15613" y="26539"/>
                    <a:pt x="15867" y="26412"/>
                    <a:pt x="16088" y="26286"/>
                  </a:cubicBezTo>
                  <a:cubicBezTo>
                    <a:pt x="16183" y="26254"/>
                    <a:pt x="16278" y="26191"/>
                    <a:pt x="16373" y="26159"/>
                  </a:cubicBezTo>
                  <a:cubicBezTo>
                    <a:pt x="17007" y="25811"/>
                    <a:pt x="17672" y="25494"/>
                    <a:pt x="18337" y="25177"/>
                  </a:cubicBezTo>
                  <a:cubicBezTo>
                    <a:pt x="18400" y="25146"/>
                    <a:pt x="18464" y="25114"/>
                    <a:pt x="18527" y="25082"/>
                  </a:cubicBezTo>
                  <a:cubicBezTo>
                    <a:pt x="18812" y="24956"/>
                    <a:pt x="19097" y="24829"/>
                    <a:pt x="19382" y="24671"/>
                  </a:cubicBezTo>
                  <a:cubicBezTo>
                    <a:pt x="19445" y="24639"/>
                    <a:pt x="19509" y="24639"/>
                    <a:pt x="19540" y="24607"/>
                  </a:cubicBezTo>
                  <a:cubicBezTo>
                    <a:pt x="20237" y="24291"/>
                    <a:pt x="20965" y="23942"/>
                    <a:pt x="21662" y="23626"/>
                  </a:cubicBezTo>
                  <a:cubicBezTo>
                    <a:pt x="21694" y="23626"/>
                    <a:pt x="21725" y="23626"/>
                    <a:pt x="21757" y="23594"/>
                  </a:cubicBezTo>
                  <a:cubicBezTo>
                    <a:pt x="22074" y="23467"/>
                    <a:pt x="22390" y="23309"/>
                    <a:pt x="22707" y="23182"/>
                  </a:cubicBezTo>
                  <a:cubicBezTo>
                    <a:pt x="27521" y="21060"/>
                    <a:pt x="32366" y="19224"/>
                    <a:pt x="36357" y="17830"/>
                  </a:cubicBezTo>
                  <a:cubicBezTo>
                    <a:pt x="36008" y="17323"/>
                    <a:pt x="35755" y="16722"/>
                    <a:pt x="35596" y="15930"/>
                  </a:cubicBezTo>
                  <a:lnTo>
                    <a:pt x="35723" y="15930"/>
                  </a:lnTo>
                  <a:cubicBezTo>
                    <a:pt x="33665" y="15392"/>
                    <a:pt x="31733" y="14125"/>
                    <a:pt x="30308" y="11876"/>
                  </a:cubicBezTo>
                  <a:lnTo>
                    <a:pt x="30308" y="11876"/>
                  </a:lnTo>
                  <a:cubicBezTo>
                    <a:pt x="31163" y="15233"/>
                    <a:pt x="28439" y="17260"/>
                    <a:pt x="24101" y="19350"/>
                  </a:cubicBezTo>
                  <a:cubicBezTo>
                    <a:pt x="24101" y="19350"/>
                    <a:pt x="22287" y="20180"/>
                    <a:pt x="19933" y="20180"/>
                  </a:cubicBezTo>
                  <a:cubicBezTo>
                    <a:pt x="17045" y="20180"/>
                    <a:pt x="13343" y="18931"/>
                    <a:pt x="11180" y="13365"/>
                  </a:cubicBezTo>
                  <a:cubicBezTo>
                    <a:pt x="9596" y="9280"/>
                    <a:pt x="9945" y="4181"/>
                    <a:pt x="1080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1288725" y="2630650"/>
              <a:ext cx="133825" cy="240800"/>
            </a:xfrm>
            <a:custGeom>
              <a:avLst/>
              <a:gdLst/>
              <a:ahLst/>
              <a:cxnLst/>
              <a:rect l="l" t="t" r="r" b="b"/>
              <a:pathLst>
                <a:path w="5353" h="9632" extrusionOk="0">
                  <a:moveTo>
                    <a:pt x="4466" y="0"/>
                  </a:moveTo>
                  <a:cubicBezTo>
                    <a:pt x="4340" y="95"/>
                    <a:pt x="4245" y="190"/>
                    <a:pt x="4150" y="317"/>
                  </a:cubicBezTo>
                  <a:cubicBezTo>
                    <a:pt x="2851" y="1996"/>
                    <a:pt x="2978" y="5289"/>
                    <a:pt x="1" y="9533"/>
                  </a:cubicBezTo>
                  <a:cubicBezTo>
                    <a:pt x="180" y="9575"/>
                    <a:pt x="476" y="9631"/>
                    <a:pt x="841" y="9631"/>
                  </a:cubicBezTo>
                  <a:cubicBezTo>
                    <a:pt x="1570" y="9631"/>
                    <a:pt x="2577" y="9406"/>
                    <a:pt x="3484" y="8393"/>
                  </a:cubicBezTo>
                  <a:cubicBezTo>
                    <a:pt x="4783" y="6968"/>
                    <a:pt x="5353" y="3516"/>
                    <a:pt x="5195" y="1774"/>
                  </a:cubicBezTo>
                  <a:cubicBezTo>
                    <a:pt x="5131" y="887"/>
                    <a:pt x="4783" y="317"/>
                    <a:pt x="4466" y="0"/>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1829475" y="3305975"/>
              <a:ext cx="163025" cy="138025"/>
            </a:xfrm>
            <a:custGeom>
              <a:avLst/>
              <a:gdLst/>
              <a:ahLst/>
              <a:cxnLst/>
              <a:rect l="l" t="t" r="r" b="b"/>
              <a:pathLst>
                <a:path w="6521" h="5521" extrusionOk="0">
                  <a:moveTo>
                    <a:pt x="4547" y="1"/>
                  </a:moveTo>
                  <a:cubicBezTo>
                    <a:pt x="4541" y="1"/>
                    <a:pt x="4535" y="1"/>
                    <a:pt x="4530" y="1"/>
                  </a:cubicBezTo>
                  <a:cubicBezTo>
                    <a:pt x="2819" y="33"/>
                    <a:pt x="1141" y="1426"/>
                    <a:pt x="1141" y="1426"/>
                  </a:cubicBezTo>
                  <a:cubicBezTo>
                    <a:pt x="1" y="2218"/>
                    <a:pt x="1046" y="5290"/>
                    <a:pt x="1774" y="5480"/>
                  </a:cubicBezTo>
                  <a:cubicBezTo>
                    <a:pt x="1880" y="5508"/>
                    <a:pt x="2007" y="5521"/>
                    <a:pt x="2151" y="5521"/>
                  </a:cubicBezTo>
                  <a:cubicBezTo>
                    <a:pt x="3294" y="5521"/>
                    <a:pt x="5451" y="4698"/>
                    <a:pt x="5733" y="4276"/>
                  </a:cubicBezTo>
                  <a:cubicBezTo>
                    <a:pt x="6521" y="3268"/>
                    <a:pt x="5772" y="1"/>
                    <a:pt x="4547"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1783575" y="3510250"/>
              <a:ext cx="159850" cy="128775"/>
            </a:xfrm>
            <a:custGeom>
              <a:avLst/>
              <a:gdLst/>
              <a:ahLst/>
              <a:cxnLst/>
              <a:rect l="l" t="t" r="r" b="b"/>
              <a:pathLst>
                <a:path w="6394" h="5151" extrusionOk="0">
                  <a:moveTo>
                    <a:pt x="4356" y="0"/>
                  </a:moveTo>
                  <a:cubicBezTo>
                    <a:pt x="4350" y="0"/>
                    <a:pt x="4344" y="0"/>
                    <a:pt x="4339" y="1"/>
                  </a:cubicBezTo>
                  <a:cubicBezTo>
                    <a:pt x="2629" y="64"/>
                    <a:pt x="1140" y="1141"/>
                    <a:pt x="1140" y="1141"/>
                  </a:cubicBezTo>
                  <a:cubicBezTo>
                    <a:pt x="0" y="1932"/>
                    <a:pt x="1108" y="4941"/>
                    <a:pt x="1900" y="5099"/>
                  </a:cubicBezTo>
                  <a:cubicBezTo>
                    <a:pt x="2047" y="5135"/>
                    <a:pt x="2234" y="5151"/>
                    <a:pt x="2446" y="5151"/>
                  </a:cubicBezTo>
                  <a:cubicBezTo>
                    <a:pt x="3556" y="5151"/>
                    <a:pt x="5345" y="4711"/>
                    <a:pt x="5637" y="4339"/>
                  </a:cubicBezTo>
                  <a:cubicBezTo>
                    <a:pt x="6394" y="3330"/>
                    <a:pt x="5581" y="0"/>
                    <a:pt x="4356" y="0"/>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1720225" y="3700250"/>
              <a:ext cx="159875" cy="129275"/>
            </a:xfrm>
            <a:custGeom>
              <a:avLst/>
              <a:gdLst/>
              <a:ahLst/>
              <a:cxnLst/>
              <a:rect l="l" t="t" r="r" b="b"/>
              <a:pathLst>
                <a:path w="6395" h="5171" extrusionOk="0">
                  <a:moveTo>
                    <a:pt x="4357" y="1"/>
                  </a:moveTo>
                  <a:cubicBezTo>
                    <a:pt x="4351" y="1"/>
                    <a:pt x="4345" y="1"/>
                    <a:pt x="4339" y="1"/>
                  </a:cubicBezTo>
                  <a:cubicBezTo>
                    <a:pt x="2629" y="64"/>
                    <a:pt x="1141" y="1141"/>
                    <a:pt x="1141" y="1141"/>
                  </a:cubicBezTo>
                  <a:cubicBezTo>
                    <a:pt x="0" y="1933"/>
                    <a:pt x="1109" y="4941"/>
                    <a:pt x="1901" y="5131"/>
                  </a:cubicBezTo>
                  <a:cubicBezTo>
                    <a:pt x="2031" y="5158"/>
                    <a:pt x="2192" y="5171"/>
                    <a:pt x="2374" y="5171"/>
                  </a:cubicBezTo>
                  <a:cubicBezTo>
                    <a:pt x="3477" y="5171"/>
                    <a:pt x="5339" y="4720"/>
                    <a:pt x="5638" y="4340"/>
                  </a:cubicBezTo>
                  <a:cubicBezTo>
                    <a:pt x="6394" y="3331"/>
                    <a:pt x="5582" y="1"/>
                    <a:pt x="4357"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1619675" y="3945525"/>
              <a:ext cx="132250" cy="67525"/>
            </a:xfrm>
            <a:custGeom>
              <a:avLst/>
              <a:gdLst/>
              <a:ahLst/>
              <a:cxnLst/>
              <a:rect l="l" t="t" r="r" b="b"/>
              <a:pathLst>
                <a:path w="5290" h="2701" extrusionOk="0">
                  <a:moveTo>
                    <a:pt x="1776" y="1"/>
                  </a:moveTo>
                  <a:cubicBezTo>
                    <a:pt x="1518" y="1"/>
                    <a:pt x="1288" y="13"/>
                    <a:pt x="1109" y="39"/>
                  </a:cubicBezTo>
                  <a:cubicBezTo>
                    <a:pt x="571" y="102"/>
                    <a:pt x="191" y="672"/>
                    <a:pt x="1" y="1116"/>
                  </a:cubicBezTo>
                  <a:cubicBezTo>
                    <a:pt x="773" y="2274"/>
                    <a:pt x="2089" y="2700"/>
                    <a:pt x="3710" y="2700"/>
                  </a:cubicBezTo>
                  <a:cubicBezTo>
                    <a:pt x="4084" y="2700"/>
                    <a:pt x="4474" y="2677"/>
                    <a:pt x="4878" y="2636"/>
                  </a:cubicBezTo>
                  <a:cubicBezTo>
                    <a:pt x="5131" y="1908"/>
                    <a:pt x="5289" y="894"/>
                    <a:pt x="4846" y="577"/>
                  </a:cubicBezTo>
                  <a:cubicBezTo>
                    <a:pt x="4265" y="198"/>
                    <a:pt x="2796" y="1"/>
                    <a:pt x="1776"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1208775" y="3110425"/>
              <a:ext cx="405375" cy="650825"/>
            </a:xfrm>
            <a:custGeom>
              <a:avLst/>
              <a:gdLst/>
              <a:ahLst/>
              <a:cxnLst/>
              <a:rect l="l" t="t" r="r" b="b"/>
              <a:pathLst>
                <a:path w="16215" h="26033" extrusionOk="0">
                  <a:moveTo>
                    <a:pt x="9913" y="1"/>
                  </a:moveTo>
                  <a:cubicBezTo>
                    <a:pt x="9913" y="1"/>
                    <a:pt x="11939" y="7855"/>
                    <a:pt x="9913" y="14093"/>
                  </a:cubicBezTo>
                  <a:cubicBezTo>
                    <a:pt x="7854" y="20332"/>
                    <a:pt x="4972" y="23436"/>
                    <a:pt x="0" y="26033"/>
                  </a:cubicBezTo>
                  <a:cubicBezTo>
                    <a:pt x="0" y="26033"/>
                    <a:pt x="3199" y="25906"/>
                    <a:pt x="5067" y="24576"/>
                  </a:cubicBezTo>
                  <a:cubicBezTo>
                    <a:pt x="16215" y="15582"/>
                    <a:pt x="9913" y="2"/>
                    <a:pt x="9913"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1204025" y="2629850"/>
              <a:ext cx="423600" cy="1138525"/>
            </a:xfrm>
            <a:custGeom>
              <a:avLst/>
              <a:gdLst/>
              <a:ahLst/>
              <a:cxnLst/>
              <a:rect l="l" t="t" r="r" b="b"/>
              <a:pathLst>
                <a:path w="16944" h="45541" extrusionOk="0">
                  <a:moveTo>
                    <a:pt x="10958" y="1"/>
                  </a:moveTo>
                  <a:lnTo>
                    <a:pt x="10958" y="1"/>
                  </a:lnTo>
                  <a:cubicBezTo>
                    <a:pt x="11559" y="1267"/>
                    <a:pt x="12826" y="4498"/>
                    <a:pt x="12700" y="9343"/>
                  </a:cubicBezTo>
                  <a:cubicBezTo>
                    <a:pt x="12510" y="15582"/>
                    <a:pt x="7981" y="19129"/>
                    <a:pt x="7981" y="19129"/>
                  </a:cubicBezTo>
                  <a:cubicBezTo>
                    <a:pt x="7981" y="19129"/>
                    <a:pt x="10514" y="22391"/>
                    <a:pt x="10071" y="29611"/>
                  </a:cubicBezTo>
                  <a:cubicBezTo>
                    <a:pt x="9469" y="38890"/>
                    <a:pt x="4561" y="42152"/>
                    <a:pt x="0" y="45541"/>
                  </a:cubicBezTo>
                  <a:lnTo>
                    <a:pt x="3294" y="44464"/>
                  </a:lnTo>
                  <a:cubicBezTo>
                    <a:pt x="16943" y="35723"/>
                    <a:pt x="10103" y="19224"/>
                    <a:pt x="10103" y="19224"/>
                  </a:cubicBezTo>
                  <a:cubicBezTo>
                    <a:pt x="15930" y="14030"/>
                    <a:pt x="13080" y="3231"/>
                    <a:pt x="12225" y="1584"/>
                  </a:cubicBezTo>
                  <a:cubicBezTo>
                    <a:pt x="11908" y="951"/>
                    <a:pt x="11464" y="381"/>
                    <a:pt x="1095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1683025" y="3309150"/>
              <a:ext cx="247025" cy="552650"/>
            </a:xfrm>
            <a:custGeom>
              <a:avLst/>
              <a:gdLst/>
              <a:ahLst/>
              <a:cxnLst/>
              <a:rect l="l" t="t" r="r" b="b"/>
              <a:pathLst>
                <a:path w="9881" h="22106" extrusionOk="0">
                  <a:moveTo>
                    <a:pt x="6556" y="1"/>
                  </a:moveTo>
                  <a:cubicBezTo>
                    <a:pt x="4877" y="1552"/>
                    <a:pt x="4719" y="3263"/>
                    <a:pt x="5542" y="4909"/>
                  </a:cubicBezTo>
                  <a:cubicBezTo>
                    <a:pt x="6176" y="6208"/>
                    <a:pt x="7632" y="6429"/>
                    <a:pt x="7632" y="6429"/>
                  </a:cubicBezTo>
                  <a:cubicBezTo>
                    <a:pt x="5986" y="7158"/>
                    <a:pt x="4624" y="7759"/>
                    <a:pt x="4117" y="8678"/>
                  </a:cubicBezTo>
                  <a:cubicBezTo>
                    <a:pt x="2439" y="11750"/>
                    <a:pt x="5035" y="14093"/>
                    <a:pt x="5035" y="14093"/>
                  </a:cubicBezTo>
                  <a:cubicBezTo>
                    <a:pt x="5035" y="14093"/>
                    <a:pt x="0" y="15360"/>
                    <a:pt x="950" y="19255"/>
                  </a:cubicBezTo>
                  <a:cubicBezTo>
                    <a:pt x="1552" y="21725"/>
                    <a:pt x="3990" y="22105"/>
                    <a:pt x="3990" y="22105"/>
                  </a:cubicBezTo>
                  <a:cubicBezTo>
                    <a:pt x="3990" y="22105"/>
                    <a:pt x="1869" y="21029"/>
                    <a:pt x="1520" y="18875"/>
                  </a:cubicBezTo>
                  <a:cubicBezTo>
                    <a:pt x="1203" y="16912"/>
                    <a:pt x="2407" y="15993"/>
                    <a:pt x="3927" y="15202"/>
                  </a:cubicBezTo>
                  <a:cubicBezTo>
                    <a:pt x="5415" y="14410"/>
                    <a:pt x="8772" y="13745"/>
                    <a:pt x="8772" y="13745"/>
                  </a:cubicBezTo>
                  <a:lnTo>
                    <a:pt x="8772" y="13745"/>
                  </a:lnTo>
                  <a:cubicBezTo>
                    <a:pt x="8772" y="13745"/>
                    <a:pt x="7126" y="13907"/>
                    <a:pt x="6225" y="13907"/>
                  </a:cubicBezTo>
                  <a:cubicBezTo>
                    <a:pt x="6150" y="13907"/>
                    <a:pt x="6081" y="13906"/>
                    <a:pt x="6017" y="13903"/>
                  </a:cubicBezTo>
                  <a:cubicBezTo>
                    <a:pt x="5320" y="13872"/>
                    <a:pt x="4497" y="12985"/>
                    <a:pt x="4180" y="11338"/>
                  </a:cubicBezTo>
                  <a:cubicBezTo>
                    <a:pt x="3864" y="9691"/>
                    <a:pt x="4497" y="8678"/>
                    <a:pt x="6492" y="7601"/>
                  </a:cubicBezTo>
                  <a:cubicBezTo>
                    <a:pt x="8519" y="6493"/>
                    <a:pt x="9881" y="6049"/>
                    <a:pt x="9881" y="6049"/>
                  </a:cubicBezTo>
                  <a:lnTo>
                    <a:pt x="9881" y="6049"/>
                  </a:lnTo>
                  <a:cubicBezTo>
                    <a:pt x="9450" y="6156"/>
                    <a:pt x="9053" y="6209"/>
                    <a:pt x="8690" y="6209"/>
                  </a:cubicBezTo>
                  <a:cubicBezTo>
                    <a:pt x="7211" y="6209"/>
                    <a:pt x="6279" y="5327"/>
                    <a:pt x="5795" y="3548"/>
                  </a:cubicBezTo>
                  <a:cubicBezTo>
                    <a:pt x="5447" y="2312"/>
                    <a:pt x="5986" y="951"/>
                    <a:pt x="655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6368450" y="1530150"/>
              <a:ext cx="490100" cy="688825"/>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15"/>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Fira Sans Medium"/>
                <a:ea typeface="Fira Sans Medium"/>
                <a:cs typeface="Fira Sans Medium"/>
                <a:sym typeface="Fira Sans Medium"/>
              </a:rPr>
              <a:t>CONTENTS </a:t>
            </a:r>
            <a:endParaRPr sz="2800" dirty="0">
              <a:latin typeface="Fira Sans Medium"/>
              <a:ea typeface="Fira Sans Medium"/>
              <a:cs typeface="Fira Sans Medium"/>
              <a:sym typeface="Fira Sans Medium"/>
            </a:endParaRPr>
          </a:p>
        </p:txBody>
      </p:sp>
      <p:sp>
        <p:nvSpPr>
          <p:cNvPr id="419" name="Google Shape;419;p15"/>
          <p:cNvSpPr txBox="1"/>
          <p:nvPr/>
        </p:nvSpPr>
        <p:spPr>
          <a:xfrm>
            <a:off x="5457650" y="1447752"/>
            <a:ext cx="28275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latin typeface="Fira Sans Medium"/>
                <a:ea typeface="Fira Sans Medium"/>
                <a:cs typeface="Fira Sans Medium"/>
                <a:sym typeface="Fira Sans Medium"/>
              </a:rPr>
              <a:t>INTRODUCTION</a:t>
            </a:r>
            <a:endParaRPr sz="2000" dirty="0">
              <a:latin typeface="Fira Sans Medium"/>
              <a:ea typeface="Fira Sans Medium"/>
              <a:cs typeface="Fira Sans Medium"/>
              <a:sym typeface="Fira Sans Medium"/>
            </a:endParaRPr>
          </a:p>
        </p:txBody>
      </p:sp>
      <p:sp>
        <p:nvSpPr>
          <p:cNvPr id="420" name="Google Shape;420;p15"/>
          <p:cNvSpPr txBox="1"/>
          <p:nvPr/>
        </p:nvSpPr>
        <p:spPr>
          <a:xfrm>
            <a:off x="5337075" y="1540000"/>
            <a:ext cx="28275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Fira Sans"/>
              <a:ea typeface="Fira Sans"/>
              <a:cs typeface="Fira Sans"/>
              <a:sym typeface="Fira Sans"/>
            </a:endParaRPr>
          </a:p>
        </p:txBody>
      </p:sp>
      <p:sp>
        <p:nvSpPr>
          <p:cNvPr id="421" name="Google Shape;421;p15"/>
          <p:cNvSpPr txBox="1"/>
          <p:nvPr/>
        </p:nvSpPr>
        <p:spPr>
          <a:xfrm>
            <a:off x="5847925" y="2749131"/>
            <a:ext cx="28275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latin typeface="Fira Sans Medium"/>
                <a:ea typeface="Fira Sans Medium"/>
                <a:cs typeface="Fira Sans Medium"/>
                <a:sym typeface="Fira Sans Medium"/>
              </a:rPr>
              <a:t>ADVANATGES AND DISADVANTAGES </a:t>
            </a:r>
            <a:endParaRPr sz="2000" dirty="0">
              <a:latin typeface="Fira Sans Medium"/>
              <a:ea typeface="Fira Sans Medium"/>
              <a:cs typeface="Fira Sans Medium"/>
              <a:sym typeface="Fira Sans Medium"/>
            </a:endParaRPr>
          </a:p>
        </p:txBody>
      </p:sp>
      <p:sp>
        <p:nvSpPr>
          <p:cNvPr id="422" name="Google Shape;422;p15"/>
          <p:cNvSpPr txBox="1"/>
          <p:nvPr/>
        </p:nvSpPr>
        <p:spPr>
          <a:xfrm>
            <a:off x="5712050" y="2871900"/>
            <a:ext cx="25731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Fira Sans"/>
              <a:ea typeface="Fira Sans"/>
              <a:cs typeface="Fira Sans"/>
              <a:sym typeface="Fira Sans"/>
            </a:endParaRPr>
          </a:p>
        </p:txBody>
      </p:sp>
      <p:sp>
        <p:nvSpPr>
          <p:cNvPr id="423" name="Google Shape;423;p15"/>
          <p:cNvSpPr txBox="1"/>
          <p:nvPr/>
        </p:nvSpPr>
        <p:spPr>
          <a:xfrm>
            <a:off x="5680238" y="4076650"/>
            <a:ext cx="28275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latin typeface="Fira Sans Medium"/>
                <a:ea typeface="Fira Sans Medium"/>
                <a:cs typeface="Fira Sans Medium"/>
                <a:sym typeface="Fira Sans Medium"/>
              </a:rPr>
              <a:t>APPLICATIONS</a:t>
            </a:r>
            <a:endParaRPr sz="2000" dirty="0">
              <a:latin typeface="Fira Sans Medium"/>
              <a:ea typeface="Fira Sans Medium"/>
              <a:cs typeface="Fira Sans Medium"/>
              <a:sym typeface="Fira Sans Medium"/>
            </a:endParaRPr>
          </a:p>
        </p:txBody>
      </p:sp>
      <p:sp>
        <p:nvSpPr>
          <p:cNvPr id="424" name="Google Shape;424;p15"/>
          <p:cNvSpPr txBox="1"/>
          <p:nvPr/>
        </p:nvSpPr>
        <p:spPr>
          <a:xfrm>
            <a:off x="5337075" y="4203800"/>
            <a:ext cx="28275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Fira Sans"/>
              <a:ea typeface="Fira Sans"/>
              <a:cs typeface="Fira Sans"/>
              <a:sym typeface="Fir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pic>
        <p:nvPicPr>
          <p:cNvPr id="1026" name="Picture 2" descr="Best Face Recognition Powerpoint Background For Presentation -  Slidesdocs.com">
            <a:extLst>
              <a:ext uri="{FF2B5EF4-FFF2-40B4-BE49-F238E27FC236}">
                <a16:creationId xmlns:a16="http://schemas.microsoft.com/office/drawing/2014/main" id="{59EB51DF-D160-F19F-EE94-025ABFA4C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131" name="Google Shape;3131;p34"/>
          <p:cNvSpPr txBox="1"/>
          <p:nvPr/>
        </p:nvSpPr>
        <p:spPr>
          <a:xfrm>
            <a:off x="710250" y="411475"/>
            <a:ext cx="7723500" cy="47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i="1" u="sng" dirty="0">
                <a:solidFill>
                  <a:schemeClr val="bg1"/>
                </a:solidFill>
                <a:latin typeface="Fira Sans Medium"/>
                <a:ea typeface="Fira Sans Medium"/>
                <a:cs typeface="Fira Sans Medium"/>
                <a:sym typeface="Fira Sans Medium"/>
              </a:rPr>
              <a:t>INTRODUCTION</a:t>
            </a:r>
            <a:endParaRPr sz="2500" b="1" i="1" u="sng" dirty="0">
              <a:solidFill>
                <a:schemeClr val="bg1"/>
              </a:solidFill>
              <a:latin typeface="Fira Sans Medium"/>
              <a:ea typeface="Fira Sans Medium"/>
              <a:cs typeface="Fira Sans Medium"/>
              <a:sym typeface="Fira Sans Medium"/>
            </a:endParaRPr>
          </a:p>
        </p:txBody>
      </p:sp>
      <p:sp>
        <p:nvSpPr>
          <p:cNvPr id="3137" name="Google Shape;3137;p34"/>
          <p:cNvSpPr txBox="1"/>
          <p:nvPr/>
        </p:nvSpPr>
        <p:spPr>
          <a:xfrm>
            <a:off x="499899" y="2619496"/>
            <a:ext cx="2041190" cy="65586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0" i="0" dirty="0">
                <a:solidFill>
                  <a:schemeClr val="bg1"/>
                </a:solidFill>
                <a:effectLst/>
                <a:latin typeface="Fira Sans" panose="020B0503050000020004" pitchFamily="34" charset="0"/>
              </a:rPr>
              <a:t>In recent years, computer vision has witnessed remarkable advancements, particularly in tasks like face detection, thanks to libraries like OpenCV (Open Source Computer Vision Library). Face detection, a fundamental task in computer vision, has a wide range of applications, from security surveillance to image editing and social media filters.</a:t>
            </a:r>
            <a:endParaRPr sz="1050" dirty="0">
              <a:solidFill>
                <a:schemeClr val="bg1"/>
              </a:solidFill>
              <a:latin typeface="Fira Sans" panose="020B0503050000020004" pitchFamily="34" charset="0"/>
              <a:ea typeface="Fira Sans"/>
              <a:cs typeface="Fira Sans"/>
              <a:sym typeface="Fira Sans"/>
            </a:endParaRPr>
          </a:p>
        </p:txBody>
      </p:sp>
      <p:sp>
        <p:nvSpPr>
          <p:cNvPr id="3139" name="Google Shape;3139;p34"/>
          <p:cNvSpPr txBox="1"/>
          <p:nvPr/>
        </p:nvSpPr>
        <p:spPr>
          <a:xfrm>
            <a:off x="6547187" y="2553593"/>
            <a:ext cx="2173016" cy="355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b="1" i="1" u="sng" dirty="0">
                <a:solidFill>
                  <a:srgbClr val="FFC000"/>
                </a:solidFill>
                <a:effectLst/>
                <a:latin typeface="Fira Sans" panose="020B0503050000020004" pitchFamily="34" charset="0"/>
              </a:rPr>
              <a:t>WHAT IS FACE DETECTION ?</a:t>
            </a:r>
          </a:p>
          <a:p>
            <a:pPr marL="0" lvl="0" indent="0" algn="r" rtl="0">
              <a:spcBef>
                <a:spcPts val="0"/>
              </a:spcBef>
              <a:spcAft>
                <a:spcPts val="0"/>
              </a:spcAft>
              <a:buNone/>
            </a:pPr>
            <a:endParaRPr lang="en-US" sz="1200" b="0" i="0" dirty="0">
              <a:solidFill>
                <a:schemeClr val="bg1"/>
              </a:solidFill>
              <a:effectLst/>
              <a:latin typeface="Fira Sans" panose="020B0503050000020004" pitchFamily="34" charset="0"/>
            </a:endParaRPr>
          </a:p>
          <a:p>
            <a:pPr marL="0" lvl="0" indent="0" algn="r" rtl="0">
              <a:spcBef>
                <a:spcPts val="0"/>
              </a:spcBef>
              <a:spcAft>
                <a:spcPts val="0"/>
              </a:spcAft>
              <a:buNone/>
            </a:pPr>
            <a:r>
              <a:rPr lang="en-US" sz="1200" b="0" i="0" dirty="0">
                <a:solidFill>
                  <a:schemeClr val="bg1"/>
                </a:solidFill>
                <a:effectLst/>
                <a:latin typeface="Fira Sans" panose="020B0503050000020004" pitchFamily="34" charset="0"/>
              </a:rPr>
              <a:t>Face detection is the process of locating human faces in images or video frames. It involves analyzing the visual content of an image to determine whether and where faces are present. This task serves as a crucial building block for more complex face recognition and analysis systems.</a:t>
            </a:r>
            <a:endParaRPr sz="1200" dirty="0">
              <a:solidFill>
                <a:schemeClr val="bg1"/>
              </a:solidFill>
              <a:latin typeface="Fira Sans" panose="020B0503050000020004" pitchFamily="34" charset="0"/>
              <a:ea typeface="Fira Sans"/>
              <a:cs typeface="Fira Sans"/>
              <a:sym typeface="Fir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429" name="Google Shape;429;p16"/>
          <p:cNvGrpSpPr/>
          <p:nvPr/>
        </p:nvGrpSpPr>
        <p:grpSpPr>
          <a:xfrm>
            <a:off x="457204" y="878382"/>
            <a:ext cx="8230888" cy="3858239"/>
            <a:chOff x="595975" y="1532525"/>
            <a:chExt cx="6409850" cy="3004625"/>
          </a:xfrm>
        </p:grpSpPr>
        <p:sp>
          <p:nvSpPr>
            <p:cNvPr id="430" name="Google Shape;430;p16"/>
            <p:cNvSpPr/>
            <p:nvPr/>
          </p:nvSpPr>
          <p:spPr>
            <a:xfrm>
              <a:off x="3743875" y="2501600"/>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9"/>
                    <a:pt x="27078" y="8329"/>
                  </a:cubicBezTo>
                  <a:cubicBezTo>
                    <a:pt x="25811" y="5384"/>
                    <a:pt x="22866" y="3326"/>
                    <a:pt x="19445" y="3326"/>
                  </a:cubicBezTo>
                  <a:cubicBezTo>
                    <a:pt x="16089" y="3326"/>
                    <a:pt x="13207" y="5289"/>
                    <a:pt x="11877" y="8139"/>
                  </a:cubicBezTo>
                  <a:cubicBezTo>
                    <a:pt x="10666" y="10420"/>
                    <a:pt x="8789" y="11316"/>
                    <a:pt x="7111" y="11316"/>
                  </a:cubicBezTo>
                  <a:cubicBezTo>
                    <a:pt x="6507" y="11316"/>
                    <a:pt x="5928" y="11199"/>
                    <a:pt x="5416" y="10989"/>
                  </a:cubicBezTo>
                  <a:cubicBezTo>
                    <a:pt x="5353" y="10958"/>
                    <a:pt x="5289" y="10926"/>
                    <a:pt x="5226" y="10894"/>
                  </a:cubicBezTo>
                  <a:cubicBezTo>
                    <a:pt x="5163" y="10894"/>
                    <a:pt x="5099" y="10863"/>
                    <a:pt x="5068" y="10831"/>
                  </a:cubicBezTo>
                  <a:cubicBezTo>
                    <a:pt x="5004" y="10799"/>
                    <a:pt x="4909" y="10768"/>
                    <a:pt x="4846" y="10704"/>
                  </a:cubicBezTo>
                  <a:cubicBezTo>
                    <a:pt x="4339" y="10388"/>
                    <a:pt x="4086" y="10039"/>
                    <a:pt x="3833" y="9849"/>
                  </a:cubicBezTo>
                  <a:cubicBezTo>
                    <a:pt x="3421" y="9501"/>
                    <a:pt x="2914" y="9311"/>
                    <a:pt x="2344" y="9311"/>
                  </a:cubicBezTo>
                  <a:cubicBezTo>
                    <a:pt x="1046" y="9311"/>
                    <a:pt x="1" y="10356"/>
                    <a:pt x="1" y="11654"/>
                  </a:cubicBezTo>
                  <a:cubicBezTo>
                    <a:pt x="1" y="12921"/>
                    <a:pt x="1046" y="13966"/>
                    <a:pt x="2344" y="13966"/>
                  </a:cubicBezTo>
                  <a:cubicBezTo>
                    <a:pt x="2914" y="13966"/>
                    <a:pt x="3421" y="13776"/>
                    <a:pt x="3833" y="13428"/>
                  </a:cubicBezTo>
                  <a:cubicBezTo>
                    <a:pt x="4086" y="13238"/>
                    <a:pt x="4339" y="12890"/>
                    <a:pt x="4846" y="12573"/>
                  </a:cubicBezTo>
                  <a:cubicBezTo>
                    <a:pt x="4909" y="12541"/>
                    <a:pt x="4973" y="12478"/>
                    <a:pt x="5068" y="12446"/>
                  </a:cubicBezTo>
                  <a:cubicBezTo>
                    <a:pt x="5099" y="12415"/>
                    <a:pt x="5163" y="12383"/>
                    <a:pt x="5226" y="12383"/>
                  </a:cubicBezTo>
                  <a:cubicBezTo>
                    <a:pt x="5289" y="12351"/>
                    <a:pt x="5353" y="12320"/>
                    <a:pt x="5416" y="12288"/>
                  </a:cubicBezTo>
                  <a:cubicBezTo>
                    <a:pt x="5928" y="12078"/>
                    <a:pt x="6507" y="11962"/>
                    <a:pt x="7111" y="11962"/>
                  </a:cubicBezTo>
                  <a:cubicBezTo>
                    <a:pt x="8789" y="11962"/>
                    <a:pt x="10666" y="12857"/>
                    <a:pt x="11877" y="15138"/>
                  </a:cubicBezTo>
                  <a:cubicBezTo>
                    <a:pt x="13207" y="17988"/>
                    <a:pt x="16089" y="19983"/>
                    <a:pt x="19445" y="19983"/>
                  </a:cubicBezTo>
                  <a:cubicBezTo>
                    <a:pt x="22866" y="19983"/>
                    <a:pt x="25811" y="17893"/>
                    <a:pt x="27078" y="14948"/>
                  </a:cubicBezTo>
                  <a:cubicBezTo>
                    <a:pt x="27924" y="12959"/>
                    <a:pt x="29522" y="12034"/>
                    <a:pt x="30994" y="12034"/>
                  </a:cubicBezTo>
                  <a:cubicBezTo>
                    <a:pt x="32662" y="12034"/>
                    <a:pt x="34168" y="13221"/>
                    <a:pt x="34235" y="15391"/>
                  </a:cubicBezTo>
                  <a:lnTo>
                    <a:pt x="34235" y="19825"/>
                  </a:lnTo>
                  <a:cubicBezTo>
                    <a:pt x="34235" y="21725"/>
                    <a:pt x="35755" y="23277"/>
                    <a:pt x="37655" y="23277"/>
                  </a:cubicBezTo>
                  <a:lnTo>
                    <a:pt x="127025" y="23277"/>
                  </a:lnTo>
                  <a:cubicBezTo>
                    <a:pt x="128925" y="23277"/>
                    <a:pt x="130477" y="21725"/>
                    <a:pt x="130477" y="19825"/>
                  </a:cubicBezTo>
                  <a:lnTo>
                    <a:pt x="130477" y="3452"/>
                  </a:lnTo>
                  <a:cubicBezTo>
                    <a:pt x="130477" y="1552"/>
                    <a:pt x="128925" y="0"/>
                    <a:pt x="1270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6"/>
            <p:cNvSpPr/>
            <p:nvPr/>
          </p:nvSpPr>
          <p:spPr>
            <a:xfrm>
              <a:off x="4059775" y="2621950"/>
              <a:ext cx="340475" cy="341250"/>
            </a:xfrm>
            <a:custGeom>
              <a:avLst/>
              <a:gdLst/>
              <a:ahLst/>
              <a:cxnLst/>
              <a:rect l="l" t="t" r="r" b="b"/>
              <a:pathLst>
                <a:path w="13619" h="13650" extrusionOk="0">
                  <a:moveTo>
                    <a:pt x="6809" y="0"/>
                  </a:moveTo>
                  <a:cubicBezTo>
                    <a:pt x="3041" y="0"/>
                    <a:pt x="1" y="3040"/>
                    <a:pt x="1" y="6809"/>
                  </a:cubicBezTo>
                  <a:cubicBezTo>
                    <a:pt x="1" y="10577"/>
                    <a:pt x="3041" y="13649"/>
                    <a:pt x="6809" y="13649"/>
                  </a:cubicBezTo>
                  <a:cubicBezTo>
                    <a:pt x="10578" y="13649"/>
                    <a:pt x="13618" y="10577"/>
                    <a:pt x="13618" y="6809"/>
                  </a:cubicBezTo>
                  <a:cubicBezTo>
                    <a:pt x="13618" y="3040"/>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6"/>
            <p:cNvSpPr/>
            <p:nvPr/>
          </p:nvSpPr>
          <p:spPr>
            <a:xfrm>
              <a:off x="3771600" y="2762075"/>
              <a:ext cx="60975" cy="60975"/>
            </a:xfrm>
            <a:custGeom>
              <a:avLst/>
              <a:gdLst/>
              <a:ahLst/>
              <a:cxnLst/>
              <a:rect l="l" t="t" r="r" b="b"/>
              <a:pathLst>
                <a:path w="2439" h="2439" extrusionOk="0">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6"/>
            <p:cNvSpPr/>
            <p:nvPr/>
          </p:nvSpPr>
          <p:spPr>
            <a:xfrm>
              <a:off x="4631400" y="2534050"/>
              <a:ext cx="2341950" cy="517025"/>
            </a:xfrm>
            <a:custGeom>
              <a:avLst/>
              <a:gdLst/>
              <a:ahLst/>
              <a:cxnLst/>
              <a:rect l="l" t="t" r="r" b="b"/>
              <a:pathLst>
                <a:path w="93678" h="20681" extrusionOk="0">
                  <a:moveTo>
                    <a:pt x="2154" y="1"/>
                  </a:moveTo>
                  <a:cubicBezTo>
                    <a:pt x="982" y="1"/>
                    <a:pt x="1" y="951"/>
                    <a:pt x="1" y="2154"/>
                  </a:cubicBezTo>
                  <a:lnTo>
                    <a:pt x="1" y="18527"/>
                  </a:lnTo>
                  <a:cubicBezTo>
                    <a:pt x="1" y="19730"/>
                    <a:pt x="982" y="20681"/>
                    <a:pt x="2154" y="20681"/>
                  </a:cubicBezTo>
                  <a:lnTo>
                    <a:pt x="91524" y="20681"/>
                  </a:lnTo>
                  <a:cubicBezTo>
                    <a:pt x="92728" y="20681"/>
                    <a:pt x="93678" y="19730"/>
                    <a:pt x="93678" y="18527"/>
                  </a:cubicBezTo>
                  <a:lnTo>
                    <a:pt x="93678" y="2154"/>
                  </a:lnTo>
                  <a:cubicBezTo>
                    <a:pt x="93678" y="951"/>
                    <a:pt x="92728" y="1"/>
                    <a:pt x="91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a:off x="595975" y="2017050"/>
              <a:ext cx="3262725" cy="581950"/>
            </a:xfrm>
            <a:custGeom>
              <a:avLst/>
              <a:gdLst/>
              <a:ahLst/>
              <a:cxnLst/>
              <a:rect l="l" t="t" r="r" b="b"/>
              <a:pathLst>
                <a:path w="130509" h="23278" extrusionOk="0">
                  <a:moveTo>
                    <a:pt x="3421" y="1"/>
                  </a:moveTo>
                  <a:cubicBezTo>
                    <a:pt x="1521" y="1"/>
                    <a:pt x="0" y="1521"/>
                    <a:pt x="0" y="3421"/>
                  </a:cubicBezTo>
                  <a:lnTo>
                    <a:pt x="0" y="19826"/>
                  </a:lnTo>
                  <a:cubicBezTo>
                    <a:pt x="0" y="21726"/>
                    <a:pt x="1521" y="23278"/>
                    <a:pt x="3421" y="23278"/>
                  </a:cubicBezTo>
                  <a:lnTo>
                    <a:pt x="92822" y="23278"/>
                  </a:lnTo>
                  <a:cubicBezTo>
                    <a:pt x="94723" y="23278"/>
                    <a:pt x="96274" y="21726"/>
                    <a:pt x="96274" y="19826"/>
                  </a:cubicBezTo>
                  <a:lnTo>
                    <a:pt x="96274" y="15392"/>
                  </a:lnTo>
                  <a:cubicBezTo>
                    <a:pt x="96325" y="13222"/>
                    <a:pt x="97823" y="12035"/>
                    <a:pt x="99487" y="12035"/>
                  </a:cubicBezTo>
                  <a:cubicBezTo>
                    <a:pt x="100956" y="12035"/>
                    <a:pt x="102554" y="12959"/>
                    <a:pt x="103400" y="14949"/>
                  </a:cubicBezTo>
                  <a:lnTo>
                    <a:pt x="103400" y="14917"/>
                  </a:lnTo>
                  <a:cubicBezTo>
                    <a:pt x="104667" y="17894"/>
                    <a:pt x="107612" y="19952"/>
                    <a:pt x="111032" y="19952"/>
                  </a:cubicBezTo>
                  <a:cubicBezTo>
                    <a:pt x="114389" y="19952"/>
                    <a:pt x="117271" y="17989"/>
                    <a:pt x="118601" y="15139"/>
                  </a:cubicBezTo>
                  <a:cubicBezTo>
                    <a:pt x="119811" y="12858"/>
                    <a:pt x="121689" y="11962"/>
                    <a:pt x="123366" y="11962"/>
                  </a:cubicBezTo>
                  <a:cubicBezTo>
                    <a:pt x="123971" y="11962"/>
                    <a:pt x="124550" y="12079"/>
                    <a:pt x="125062" y="12289"/>
                  </a:cubicBezTo>
                  <a:cubicBezTo>
                    <a:pt x="125125" y="12289"/>
                    <a:pt x="125188" y="12320"/>
                    <a:pt x="125252" y="12352"/>
                  </a:cubicBezTo>
                  <a:cubicBezTo>
                    <a:pt x="125315" y="12384"/>
                    <a:pt x="125378" y="12415"/>
                    <a:pt x="125410" y="12447"/>
                  </a:cubicBezTo>
                  <a:cubicBezTo>
                    <a:pt x="125505" y="12479"/>
                    <a:pt x="125568" y="12510"/>
                    <a:pt x="125632" y="12542"/>
                  </a:cubicBezTo>
                  <a:cubicBezTo>
                    <a:pt x="125632" y="12542"/>
                    <a:pt x="125632" y="12542"/>
                    <a:pt x="125632" y="12574"/>
                  </a:cubicBezTo>
                  <a:cubicBezTo>
                    <a:pt x="126138" y="12890"/>
                    <a:pt x="126392" y="13239"/>
                    <a:pt x="126645" y="13429"/>
                  </a:cubicBezTo>
                  <a:cubicBezTo>
                    <a:pt x="127057" y="13777"/>
                    <a:pt x="127563" y="13967"/>
                    <a:pt x="128165" y="13967"/>
                  </a:cubicBezTo>
                  <a:cubicBezTo>
                    <a:pt x="129432" y="13967"/>
                    <a:pt x="130509" y="12922"/>
                    <a:pt x="130509" y="11623"/>
                  </a:cubicBezTo>
                  <a:cubicBezTo>
                    <a:pt x="130509" y="10325"/>
                    <a:pt x="129432" y="9280"/>
                    <a:pt x="128165" y="9280"/>
                  </a:cubicBezTo>
                  <a:cubicBezTo>
                    <a:pt x="127563" y="9280"/>
                    <a:pt x="127057" y="9502"/>
                    <a:pt x="126645" y="9850"/>
                  </a:cubicBezTo>
                  <a:cubicBezTo>
                    <a:pt x="126392" y="10008"/>
                    <a:pt x="126138" y="10388"/>
                    <a:pt x="125632" y="10705"/>
                  </a:cubicBezTo>
                  <a:cubicBezTo>
                    <a:pt x="125568" y="10737"/>
                    <a:pt x="125505" y="10768"/>
                    <a:pt x="125410" y="10832"/>
                  </a:cubicBezTo>
                  <a:cubicBezTo>
                    <a:pt x="125378" y="10863"/>
                    <a:pt x="125315" y="10863"/>
                    <a:pt x="125283" y="10895"/>
                  </a:cubicBezTo>
                  <a:cubicBezTo>
                    <a:pt x="125188" y="10927"/>
                    <a:pt x="125157" y="10958"/>
                    <a:pt x="125062" y="10990"/>
                  </a:cubicBezTo>
                  <a:cubicBezTo>
                    <a:pt x="124554" y="11190"/>
                    <a:pt x="123980" y="11302"/>
                    <a:pt x="123381" y="11302"/>
                  </a:cubicBezTo>
                  <a:cubicBezTo>
                    <a:pt x="121700" y="11302"/>
                    <a:pt x="119815" y="10419"/>
                    <a:pt x="118601" y="8108"/>
                  </a:cubicBezTo>
                  <a:lnTo>
                    <a:pt x="118601" y="8140"/>
                  </a:lnTo>
                  <a:cubicBezTo>
                    <a:pt x="117271" y="5290"/>
                    <a:pt x="114389" y="3295"/>
                    <a:pt x="111032" y="3295"/>
                  </a:cubicBezTo>
                  <a:cubicBezTo>
                    <a:pt x="107612" y="3295"/>
                    <a:pt x="104667" y="5385"/>
                    <a:pt x="103400" y="8330"/>
                  </a:cubicBezTo>
                  <a:cubicBezTo>
                    <a:pt x="102569" y="10319"/>
                    <a:pt x="100972" y="11244"/>
                    <a:pt x="99500" y="11244"/>
                  </a:cubicBezTo>
                  <a:cubicBezTo>
                    <a:pt x="97832" y="11244"/>
                    <a:pt x="96325" y="10057"/>
                    <a:pt x="96274" y="7887"/>
                  </a:cubicBezTo>
                  <a:lnTo>
                    <a:pt x="96274" y="3421"/>
                  </a:lnTo>
                  <a:cubicBezTo>
                    <a:pt x="96274" y="1521"/>
                    <a:pt x="94723" y="1"/>
                    <a:pt x="928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a:off x="3178575" y="2137375"/>
              <a:ext cx="386400" cy="341300"/>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a:off x="3769225" y="2277550"/>
              <a:ext cx="60975" cy="60975"/>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627650" y="2049525"/>
              <a:ext cx="2342725" cy="517025"/>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a:off x="3365425" y="2215000"/>
              <a:ext cx="8750" cy="9525"/>
            </a:xfrm>
            <a:custGeom>
              <a:avLst/>
              <a:gdLst/>
              <a:ahLst/>
              <a:cxnLst/>
              <a:rect l="l" t="t" r="r" b="b"/>
              <a:pathLst>
                <a:path w="350" h="381" extrusionOk="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6"/>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6"/>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6"/>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6"/>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6"/>
            <p:cNvSpPr/>
            <p:nvPr/>
          </p:nvSpPr>
          <p:spPr>
            <a:xfrm>
              <a:off x="3427200" y="2240925"/>
              <a:ext cx="9525" cy="9325"/>
            </a:xfrm>
            <a:custGeom>
              <a:avLst/>
              <a:gdLst/>
              <a:ahLst/>
              <a:cxnLst/>
              <a:rect l="l" t="t" r="r" b="b"/>
              <a:pathLst>
                <a:path w="381" h="373" extrusionOk="0">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6"/>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6"/>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6"/>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6"/>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6"/>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6"/>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6"/>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6"/>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6"/>
            <p:cNvSpPr/>
            <p:nvPr/>
          </p:nvSpPr>
          <p:spPr>
            <a:xfrm>
              <a:off x="3453325" y="2302875"/>
              <a:ext cx="8725" cy="9525"/>
            </a:xfrm>
            <a:custGeom>
              <a:avLst/>
              <a:gdLst/>
              <a:ahLst/>
              <a:cxnLst/>
              <a:rect l="l" t="t" r="r" b="b"/>
              <a:pathLst>
                <a:path w="349" h="381" extrusionOk="0">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6"/>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6"/>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6"/>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6"/>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3427200" y="2365425"/>
              <a:ext cx="9525" cy="9525"/>
            </a:xfrm>
            <a:custGeom>
              <a:avLst/>
              <a:gdLst/>
              <a:ahLst/>
              <a:cxnLst/>
              <a:rect l="l" t="t" r="r" b="b"/>
              <a:pathLst>
                <a:path w="381" h="381" extrusionOk="0">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a:off x="3365425" y="2391550"/>
              <a:ext cx="8750" cy="8725"/>
            </a:xfrm>
            <a:custGeom>
              <a:avLst/>
              <a:gdLst/>
              <a:ahLst/>
              <a:cxnLst/>
              <a:rect l="l" t="t" r="r" b="b"/>
              <a:pathLst>
                <a:path w="350" h="349" extrusionOk="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6"/>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3302100" y="2365825"/>
              <a:ext cx="10300" cy="8725"/>
            </a:xfrm>
            <a:custGeom>
              <a:avLst/>
              <a:gdLst/>
              <a:ahLst/>
              <a:cxnLst/>
              <a:rect l="l" t="t" r="r" b="b"/>
              <a:pathLst>
                <a:path w="412" h="349" extrusionOk="0">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6"/>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6"/>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6"/>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6"/>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6"/>
            <p:cNvSpPr/>
            <p:nvPr/>
          </p:nvSpPr>
          <p:spPr>
            <a:xfrm>
              <a:off x="3276750" y="2303675"/>
              <a:ext cx="9525" cy="8725"/>
            </a:xfrm>
            <a:custGeom>
              <a:avLst/>
              <a:gdLst/>
              <a:ahLst/>
              <a:cxnLst/>
              <a:rect l="l" t="t" r="r" b="b"/>
              <a:pathLst>
                <a:path w="381" h="349" extrusionOk="0">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6"/>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6"/>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6"/>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6"/>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6"/>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6"/>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3302875" y="2241125"/>
              <a:ext cx="9525" cy="8725"/>
            </a:xfrm>
            <a:custGeom>
              <a:avLst/>
              <a:gdLst/>
              <a:ahLst/>
              <a:cxnLst/>
              <a:rect l="l" t="t" r="r" b="b"/>
              <a:pathLst>
                <a:path w="381" h="349" extrusionOk="0">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6"/>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6"/>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6"/>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6"/>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6"/>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6"/>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6"/>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6"/>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6"/>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6"/>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6"/>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6"/>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6"/>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6"/>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6"/>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6"/>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6"/>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6"/>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6"/>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6"/>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6"/>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6"/>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6"/>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6"/>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6"/>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6"/>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6"/>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6"/>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6"/>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6"/>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6"/>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6"/>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6"/>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6"/>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6"/>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6"/>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6"/>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6"/>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6"/>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6"/>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6"/>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6"/>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6"/>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6"/>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6"/>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6"/>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6"/>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6"/>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6"/>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6"/>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6"/>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6"/>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6"/>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6"/>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6"/>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6"/>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6"/>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6"/>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6"/>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6"/>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6"/>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6"/>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6"/>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6"/>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6"/>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6"/>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6"/>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6"/>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6"/>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6"/>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6"/>
            <p:cNvSpPr/>
            <p:nvPr/>
          </p:nvSpPr>
          <p:spPr>
            <a:xfrm>
              <a:off x="3256975" y="2195200"/>
              <a:ext cx="224875" cy="224875"/>
            </a:xfrm>
            <a:custGeom>
              <a:avLst/>
              <a:gdLst/>
              <a:ahLst/>
              <a:cxnLst/>
              <a:rect l="l" t="t" r="r" b="b"/>
              <a:pathLst>
                <a:path w="8995" h="8995" fill="none" extrusionOk="0">
                  <a:moveTo>
                    <a:pt x="4814" y="8994"/>
                  </a:moveTo>
                  <a:lnTo>
                    <a:pt x="4212" y="8994"/>
                  </a:lnTo>
                  <a:cubicBezTo>
                    <a:pt x="3959" y="8994"/>
                    <a:pt x="3769" y="8804"/>
                    <a:pt x="3769" y="8551"/>
                  </a:cubicBezTo>
                  <a:lnTo>
                    <a:pt x="3769" y="7759"/>
                  </a:lnTo>
                  <a:cubicBezTo>
                    <a:pt x="3389" y="7696"/>
                    <a:pt x="3040" y="7538"/>
                    <a:pt x="2724" y="7348"/>
                  </a:cubicBezTo>
                  <a:lnTo>
                    <a:pt x="2154" y="7886"/>
                  </a:lnTo>
                  <a:cubicBezTo>
                    <a:pt x="1995" y="8076"/>
                    <a:pt x="1710" y="8076"/>
                    <a:pt x="1520" y="7886"/>
                  </a:cubicBezTo>
                  <a:lnTo>
                    <a:pt x="1109" y="7474"/>
                  </a:lnTo>
                  <a:cubicBezTo>
                    <a:pt x="950" y="7316"/>
                    <a:pt x="950" y="7031"/>
                    <a:pt x="1109" y="6841"/>
                  </a:cubicBezTo>
                  <a:lnTo>
                    <a:pt x="1679" y="6303"/>
                  </a:lnTo>
                  <a:cubicBezTo>
                    <a:pt x="1489" y="5986"/>
                    <a:pt x="1330" y="5606"/>
                    <a:pt x="1235" y="5226"/>
                  </a:cubicBezTo>
                  <a:lnTo>
                    <a:pt x="444" y="5226"/>
                  </a:lnTo>
                  <a:cubicBezTo>
                    <a:pt x="190" y="5226"/>
                    <a:pt x="0" y="5036"/>
                    <a:pt x="0" y="4782"/>
                  </a:cubicBezTo>
                  <a:lnTo>
                    <a:pt x="0" y="4212"/>
                  </a:lnTo>
                  <a:cubicBezTo>
                    <a:pt x="0" y="3959"/>
                    <a:pt x="190" y="3769"/>
                    <a:pt x="444" y="3769"/>
                  </a:cubicBezTo>
                  <a:lnTo>
                    <a:pt x="1235" y="3769"/>
                  </a:lnTo>
                  <a:cubicBezTo>
                    <a:pt x="1330" y="3389"/>
                    <a:pt x="1457" y="3041"/>
                    <a:pt x="1679" y="2724"/>
                  </a:cubicBezTo>
                  <a:lnTo>
                    <a:pt x="1109" y="2154"/>
                  </a:lnTo>
                  <a:cubicBezTo>
                    <a:pt x="950" y="1996"/>
                    <a:pt x="950" y="1711"/>
                    <a:pt x="1109" y="1521"/>
                  </a:cubicBezTo>
                  <a:lnTo>
                    <a:pt x="1520" y="1109"/>
                  </a:lnTo>
                  <a:cubicBezTo>
                    <a:pt x="1710" y="951"/>
                    <a:pt x="1995" y="951"/>
                    <a:pt x="2154" y="1109"/>
                  </a:cubicBezTo>
                  <a:lnTo>
                    <a:pt x="2724" y="1679"/>
                  </a:lnTo>
                  <a:cubicBezTo>
                    <a:pt x="3040" y="1457"/>
                    <a:pt x="3389" y="1331"/>
                    <a:pt x="3769" y="1236"/>
                  </a:cubicBezTo>
                  <a:lnTo>
                    <a:pt x="3769" y="444"/>
                  </a:lnTo>
                  <a:cubicBezTo>
                    <a:pt x="3769" y="190"/>
                    <a:pt x="3959" y="0"/>
                    <a:pt x="4212" y="0"/>
                  </a:cubicBezTo>
                  <a:lnTo>
                    <a:pt x="4814" y="0"/>
                  </a:lnTo>
                  <a:cubicBezTo>
                    <a:pt x="5036" y="0"/>
                    <a:pt x="5257" y="190"/>
                    <a:pt x="5257" y="444"/>
                  </a:cubicBezTo>
                  <a:lnTo>
                    <a:pt x="5257" y="1236"/>
                  </a:lnTo>
                  <a:cubicBezTo>
                    <a:pt x="5606" y="1331"/>
                    <a:pt x="5986" y="1457"/>
                    <a:pt x="6302" y="1679"/>
                  </a:cubicBezTo>
                  <a:lnTo>
                    <a:pt x="6872" y="1109"/>
                  </a:lnTo>
                  <a:cubicBezTo>
                    <a:pt x="7031" y="951"/>
                    <a:pt x="7316" y="951"/>
                    <a:pt x="7474" y="1109"/>
                  </a:cubicBezTo>
                  <a:lnTo>
                    <a:pt x="7886" y="1521"/>
                  </a:lnTo>
                  <a:cubicBezTo>
                    <a:pt x="8076" y="1711"/>
                    <a:pt x="8076" y="1996"/>
                    <a:pt x="7886" y="2154"/>
                  </a:cubicBezTo>
                  <a:lnTo>
                    <a:pt x="7347" y="2724"/>
                  </a:lnTo>
                  <a:cubicBezTo>
                    <a:pt x="7537" y="3041"/>
                    <a:pt x="7696" y="3389"/>
                    <a:pt x="7759" y="3769"/>
                  </a:cubicBezTo>
                  <a:lnTo>
                    <a:pt x="8551" y="3769"/>
                  </a:lnTo>
                  <a:cubicBezTo>
                    <a:pt x="8804" y="3769"/>
                    <a:pt x="8994" y="3959"/>
                    <a:pt x="8994" y="4212"/>
                  </a:cubicBezTo>
                  <a:lnTo>
                    <a:pt x="8994" y="4782"/>
                  </a:lnTo>
                  <a:cubicBezTo>
                    <a:pt x="8994" y="5036"/>
                    <a:pt x="8804" y="5226"/>
                    <a:pt x="8551" y="5226"/>
                  </a:cubicBezTo>
                  <a:lnTo>
                    <a:pt x="7759" y="5226"/>
                  </a:lnTo>
                  <a:cubicBezTo>
                    <a:pt x="7696" y="5606"/>
                    <a:pt x="7537" y="5954"/>
                    <a:pt x="7347" y="6303"/>
                  </a:cubicBezTo>
                  <a:lnTo>
                    <a:pt x="7886" y="6841"/>
                  </a:lnTo>
                  <a:cubicBezTo>
                    <a:pt x="8076" y="7031"/>
                    <a:pt x="8076" y="7316"/>
                    <a:pt x="7886" y="7474"/>
                  </a:cubicBezTo>
                  <a:lnTo>
                    <a:pt x="7474" y="7886"/>
                  </a:lnTo>
                  <a:cubicBezTo>
                    <a:pt x="7316" y="8076"/>
                    <a:pt x="7031" y="8076"/>
                    <a:pt x="6872" y="7886"/>
                  </a:cubicBezTo>
                  <a:lnTo>
                    <a:pt x="6302" y="7348"/>
                  </a:lnTo>
                  <a:cubicBezTo>
                    <a:pt x="5986" y="7538"/>
                    <a:pt x="5606" y="7696"/>
                    <a:pt x="5257" y="7759"/>
                  </a:cubicBezTo>
                  <a:lnTo>
                    <a:pt x="5257" y="8551"/>
                  </a:lnTo>
                  <a:cubicBezTo>
                    <a:pt x="5226" y="8804"/>
                    <a:pt x="5036" y="8994"/>
                    <a:pt x="4814" y="8994"/>
                  </a:cubicBezTo>
                  <a:close/>
                  <a:moveTo>
                    <a:pt x="2692" y="6904"/>
                  </a:moveTo>
                  <a:lnTo>
                    <a:pt x="2787" y="6999"/>
                  </a:lnTo>
                  <a:cubicBezTo>
                    <a:pt x="3135" y="7253"/>
                    <a:pt x="3547" y="7411"/>
                    <a:pt x="3959" y="7474"/>
                  </a:cubicBezTo>
                  <a:lnTo>
                    <a:pt x="4085" y="7506"/>
                  </a:lnTo>
                  <a:lnTo>
                    <a:pt x="4085" y="8551"/>
                  </a:lnTo>
                  <a:cubicBezTo>
                    <a:pt x="4085" y="8614"/>
                    <a:pt x="4149" y="8678"/>
                    <a:pt x="4212" y="8678"/>
                  </a:cubicBezTo>
                  <a:lnTo>
                    <a:pt x="4814" y="8678"/>
                  </a:lnTo>
                  <a:cubicBezTo>
                    <a:pt x="4877" y="8678"/>
                    <a:pt x="4941" y="8614"/>
                    <a:pt x="4941" y="8551"/>
                  </a:cubicBezTo>
                  <a:lnTo>
                    <a:pt x="4941" y="7506"/>
                  </a:lnTo>
                  <a:lnTo>
                    <a:pt x="5067" y="7474"/>
                  </a:lnTo>
                  <a:cubicBezTo>
                    <a:pt x="5479" y="7411"/>
                    <a:pt x="5891" y="7221"/>
                    <a:pt x="6239" y="6999"/>
                  </a:cubicBezTo>
                  <a:lnTo>
                    <a:pt x="6334" y="6904"/>
                  </a:lnTo>
                  <a:lnTo>
                    <a:pt x="7094" y="7664"/>
                  </a:lnTo>
                  <a:cubicBezTo>
                    <a:pt x="7126" y="7728"/>
                    <a:pt x="7221" y="7728"/>
                    <a:pt x="7252" y="7664"/>
                  </a:cubicBezTo>
                  <a:lnTo>
                    <a:pt x="7664" y="7253"/>
                  </a:lnTo>
                  <a:cubicBezTo>
                    <a:pt x="7727" y="7221"/>
                    <a:pt x="7727" y="7126"/>
                    <a:pt x="7664" y="7094"/>
                  </a:cubicBezTo>
                  <a:lnTo>
                    <a:pt x="6936" y="6334"/>
                  </a:lnTo>
                  <a:lnTo>
                    <a:pt x="6999" y="6239"/>
                  </a:lnTo>
                  <a:cubicBezTo>
                    <a:pt x="7252" y="5859"/>
                    <a:pt x="7411" y="5479"/>
                    <a:pt x="7474" y="5036"/>
                  </a:cubicBezTo>
                  <a:lnTo>
                    <a:pt x="7506" y="4909"/>
                  </a:lnTo>
                  <a:lnTo>
                    <a:pt x="8551" y="4909"/>
                  </a:lnTo>
                  <a:cubicBezTo>
                    <a:pt x="8646" y="4909"/>
                    <a:pt x="8677" y="4877"/>
                    <a:pt x="8677" y="4782"/>
                  </a:cubicBezTo>
                  <a:lnTo>
                    <a:pt x="8677" y="4212"/>
                  </a:lnTo>
                  <a:cubicBezTo>
                    <a:pt x="8677" y="4149"/>
                    <a:pt x="8646" y="4086"/>
                    <a:pt x="8551" y="4086"/>
                  </a:cubicBezTo>
                  <a:lnTo>
                    <a:pt x="7506" y="4086"/>
                  </a:lnTo>
                  <a:lnTo>
                    <a:pt x="7474" y="3959"/>
                  </a:lnTo>
                  <a:cubicBezTo>
                    <a:pt x="7411" y="3547"/>
                    <a:pt x="7252" y="3136"/>
                    <a:pt x="6999" y="2787"/>
                  </a:cubicBezTo>
                  <a:lnTo>
                    <a:pt x="6936" y="2661"/>
                  </a:lnTo>
                  <a:lnTo>
                    <a:pt x="7664" y="1932"/>
                  </a:lnTo>
                  <a:cubicBezTo>
                    <a:pt x="7727" y="1869"/>
                    <a:pt x="7727" y="1806"/>
                    <a:pt x="7664" y="1742"/>
                  </a:cubicBezTo>
                  <a:lnTo>
                    <a:pt x="7252" y="1331"/>
                  </a:lnTo>
                  <a:cubicBezTo>
                    <a:pt x="7221" y="1299"/>
                    <a:pt x="7126" y="1299"/>
                    <a:pt x="7094" y="1331"/>
                  </a:cubicBezTo>
                  <a:lnTo>
                    <a:pt x="6334" y="2091"/>
                  </a:lnTo>
                  <a:lnTo>
                    <a:pt x="6239" y="2027"/>
                  </a:lnTo>
                  <a:cubicBezTo>
                    <a:pt x="5859" y="1774"/>
                    <a:pt x="5479" y="1616"/>
                    <a:pt x="5036" y="1521"/>
                  </a:cubicBezTo>
                  <a:lnTo>
                    <a:pt x="4909" y="1489"/>
                  </a:lnTo>
                  <a:lnTo>
                    <a:pt x="4909" y="444"/>
                  </a:lnTo>
                  <a:cubicBezTo>
                    <a:pt x="4909" y="381"/>
                    <a:pt x="4877" y="317"/>
                    <a:pt x="4782" y="317"/>
                  </a:cubicBezTo>
                  <a:lnTo>
                    <a:pt x="4212" y="317"/>
                  </a:lnTo>
                  <a:cubicBezTo>
                    <a:pt x="4149" y="317"/>
                    <a:pt x="4085" y="381"/>
                    <a:pt x="4085" y="444"/>
                  </a:cubicBezTo>
                  <a:lnTo>
                    <a:pt x="4085" y="1489"/>
                  </a:lnTo>
                  <a:lnTo>
                    <a:pt x="3959" y="1521"/>
                  </a:lnTo>
                  <a:cubicBezTo>
                    <a:pt x="3547" y="1616"/>
                    <a:pt x="3135" y="1774"/>
                    <a:pt x="2787" y="2027"/>
                  </a:cubicBezTo>
                  <a:lnTo>
                    <a:pt x="2660" y="2091"/>
                  </a:lnTo>
                  <a:lnTo>
                    <a:pt x="1932" y="1331"/>
                  </a:lnTo>
                  <a:cubicBezTo>
                    <a:pt x="1869" y="1299"/>
                    <a:pt x="1805" y="1299"/>
                    <a:pt x="1742" y="1331"/>
                  </a:cubicBezTo>
                  <a:lnTo>
                    <a:pt x="1330" y="1742"/>
                  </a:lnTo>
                  <a:cubicBezTo>
                    <a:pt x="1299" y="1806"/>
                    <a:pt x="1299" y="1869"/>
                    <a:pt x="1330" y="1932"/>
                  </a:cubicBezTo>
                  <a:lnTo>
                    <a:pt x="2090" y="2661"/>
                  </a:lnTo>
                  <a:lnTo>
                    <a:pt x="2027" y="2787"/>
                  </a:lnTo>
                  <a:cubicBezTo>
                    <a:pt x="1774" y="3136"/>
                    <a:pt x="1615" y="3547"/>
                    <a:pt x="1520" y="3959"/>
                  </a:cubicBezTo>
                  <a:lnTo>
                    <a:pt x="1520" y="4086"/>
                  </a:lnTo>
                  <a:lnTo>
                    <a:pt x="444" y="4086"/>
                  </a:lnTo>
                  <a:cubicBezTo>
                    <a:pt x="380" y="4086"/>
                    <a:pt x="317" y="4149"/>
                    <a:pt x="317" y="4212"/>
                  </a:cubicBezTo>
                  <a:lnTo>
                    <a:pt x="317" y="4782"/>
                  </a:lnTo>
                  <a:cubicBezTo>
                    <a:pt x="317" y="4846"/>
                    <a:pt x="380" y="4909"/>
                    <a:pt x="444" y="4909"/>
                  </a:cubicBezTo>
                  <a:lnTo>
                    <a:pt x="1520" y="4909"/>
                  </a:lnTo>
                  <a:lnTo>
                    <a:pt x="1520" y="5036"/>
                  </a:lnTo>
                  <a:cubicBezTo>
                    <a:pt x="1615" y="5479"/>
                    <a:pt x="1774" y="5859"/>
                    <a:pt x="2027" y="6239"/>
                  </a:cubicBezTo>
                  <a:lnTo>
                    <a:pt x="2090" y="6334"/>
                  </a:lnTo>
                  <a:lnTo>
                    <a:pt x="1330" y="7094"/>
                  </a:lnTo>
                  <a:cubicBezTo>
                    <a:pt x="1299" y="7126"/>
                    <a:pt x="1299" y="7221"/>
                    <a:pt x="1330" y="7253"/>
                  </a:cubicBezTo>
                  <a:lnTo>
                    <a:pt x="1742" y="7664"/>
                  </a:lnTo>
                  <a:cubicBezTo>
                    <a:pt x="1805" y="7728"/>
                    <a:pt x="1869" y="7728"/>
                    <a:pt x="1932" y="7664"/>
                  </a:cubicBezTo>
                  <a:close/>
                  <a:moveTo>
                    <a:pt x="4497" y="6651"/>
                  </a:moveTo>
                  <a:cubicBezTo>
                    <a:pt x="3325" y="6651"/>
                    <a:pt x="2375" y="5669"/>
                    <a:pt x="2375" y="4497"/>
                  </a:cubicBezTo>
                  <a:cubicBezTo>
                    <a:pt x="2375" y="3326"/>
                    <a:pt x="3325" y="2376"/>
                    <a:pt x="4497" y="2376"/>
                  </a:cubicBezTo>
                  <a:cubicBezTo>
                    <a:pt x="5701" y="2376"/>
                    <a:pt x="6651" y="3326"/>
                    <a:pt x="6651" y="4497"/>
                  </a:cubicBezTo>
                  <a:cubicBezTo>
                    <a:pt x="6651" y="5669"/>
                    <a:pt x="5701" y="6651"/>
                    <a:pt x="4497" y="6651"/>
                  </a:cubicBezTo>
                  <a:close/>
                  <a:moveTo>
                    <a:pt x="4497" y="2692"/>
                  </a:moveTo>
                  <a:cubicBezTo>
                    <a:pt x="3515" y="2692"/>
                    <a:pt x="2692" y="3516"/>
                    <a:pt x="2692" y="4497"/>
                  </a:cubicBezTo>
                  <a:cubicBezTo>
                    <a:pt x="2692" y="5511"/>
                    <a:pt x="3515" y="6334"/>
                    <a:pt x="4497" y="6334"/>
                  </a:cubicBezTo>
                  <a:cubicBezTo>
                    <a:pt x="5511" y="6334"/>
                    <a:pt x="6334" y="5511"/>
                    <a:pt x="6334" y="4497"/>
                  </a:cubicBezTo>
                  <a:cubicBezTo>
                    <a:pt x="6334" y="3516"/>
                    <a:pt x="5511" y="2692"/>
                    <a:pt x="4497" y="2692"/>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6"/>
            <p:cNvSpPr/>
            <p:nvPr/>
          </p:nvSpPr>
          <p:spPr>
            <a:xfrm>
              <a:off x="3365425" y="2215000"/>
              <a:ext cx="25" cy="9525"/>
            </a:xfrm>
            <a:custGeom>
              <a:avLst/>
              <a:gdLst/>
              <a:ahLst/>
              <a:cxnLst/>
              <a:rect l="l" t="t" r="r" b="b"/>
              <a:pathLst>
                <a:path w="1" h="381" fill="none" extrusionOk="0">
                  <a:moveTo>
                    <a:pt x="1" y="0"/>
                  </a:move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6"/>
            <p:cNvSpPr/>
            <p:nvPr/>
          </p:nvSpPr>
          <p:spPr>
            <a:xfrm>
              <a:off x="3366225" y="2215000"/>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6"/>
            <p:cNvSpPr/>
            <p:nvPr/>
          </p:nvSpPr>
          <p:spPr>
            <a:xfrm>
              <a:off x="336780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6"/>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6"/>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6"/>
            <p:cNvSpPr/>
            <p:nvPr/>
          </p:nvSpPr>
          <p:spPr>
            <a:xfrm>
              <a:off x="336860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6"/>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6"/>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6"/>
            <p:cNvSpPr/>
            <p:nvPr/>
          </p:nvSpPr>
          <p:spPr>
            <a:xfrm>
              <a:off x="3369400"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6"/>
            <p:cNvSpPr/>
            <p:nvPr/>
          </p:nvSpPr>
          <p:spPr>
            <a:xfrm>
              <a:off x="3370175"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6"/>
            <p:cNvSpPr/>
            <p:nvPr/>
          </p:nvSpPr>
          <p:spPr>
            <a:xfrm>
              <a:off x="3371775"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6"/>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6"/>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6"/>
            <p:cNvSpPr/>
            <p:nvPr/>
          </p:nvSpPr>
          <p:spPr>
            <a:xfrm>
              <a:off x="337255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6"/>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6"/>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6"/>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6"/>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6"/>
            <p:cNvSpPr/>
            <p:nvPr/>
          </p:nvSpPr>
          <p:spPr>
            <a:xfrm>
              <a:off x="337415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6"/>
            <p:cNvSpPr/>
            <p:nvPr/>
          </p:nvSpPr>
          <p:spPr>
            <a:xfrm>
              <a:off x="3374150" y="2215000"/>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6"/>
            <p:cNvSpPr/>
            <p:nvPr/>
          </p:nvSpPr>
          <p:spPr>
            <a:xfrm>
              <a:off x="3427200" y="22403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6"/>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6"/>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6"/>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6"/>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6"/>
            <p:cNvSpPr/>
            <p:nvPr/>
          </p:nvSpPr>
          <p:spPr>
            <a:xfrm>
              <a:off x="34279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6"/>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6"/>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6"/>
            <p:cNvSpPr/>
            <p:nvPr/>
          </p:nvSpPr>
          <p:spPr>
            <a:xfrm>
              <a:off x="3428775"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6"/>
            <p:cNvSpPr/>
            <p:nvPr/>
          </p:nvSpPr>
          <p:spPr>
            <a:xfrm>
              <a:off x="342957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6"/>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6"/>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6"/>
            <p:cNvSpPr/>
            <p:nvPr/>
          </p:nvSpPr>
          <p:spPr>
            <a:xfrm>
              <a:off x="34303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6"/>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6"/>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6"/>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6"/>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6"/>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6"/>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6"/>
            <p:cNvSpPr/>
            <p:nvPr/>
          </p:nvSpPr>
          <p:spPr>
            <a:xfrm>
              <a:off x="34319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6"/>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6"/>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6"/>
            <p:cNvSpPr/>
            <p:nvPr/>
          </p:nvSpPr>
          <p:spPr>
            <a:xfrm>
              <a:off x="34327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6"/>
            <p:cNvSpPr/>
            <p:nvPr/>
          </p:nvSpPr>
          <p:spPr>
            <a:xfrm>
              <a:off x="34343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6"/>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6"/>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6"/>
            <p:cNvSpPr/>
            <p:nvPr/>
          </p:nvSpPr>
          <p:spPr>
            <a:xfrm>
              <a:off x="3453325" y="2303675"/>
              <a:ext cx="25" cy="8725"/>
            </a:xfrm>
            <a:custGeom>
              <a:avLst/>
              <a:gdLst/>
              <a:ahLst/>
              <a:cxnLst/>
              <a:rect l="l" t="t" r="r" b="b"/>
              <a:pathLst>
                <a:path w="1" h="349" fill="none" extrusionOk="0">
                  <a:moveTo>
                    <a:pt x="0" y="0"/>
                  </a:moveTo>
                  <a:lnTo>
                    <a:pt x="0"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6"/>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6"/>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6"/>
            <p:cNvSpPr/>
            <p:nvPr/>
          </p:nvSpPr>
          <p:spPr>
            <a:xfrm>
              <a:off x="34533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6"/>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6"/>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6"/>
            <p:cNvSpPr/>
            <p:nvPr/>
          </p:nvSpPr>
          <p:spPr>
            <a:xfrm>
              <a:off x="345410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6"/>
            <p:cNvSpPr/>
            <p:nvPr/>
          </p:nvSpPr>
          <p:spPr>
            <a:xfrm>
              <a:off x="345490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6"/>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6"/>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6"/>
            <p:cNvSpPr/>
            <p:nvPr/>
          </p:nvSpPr>
          <p:spPr>
            <a:xfrm>
              <a:off x="34557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6"/>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6"/>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6"/>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6"/>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6"/>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6"/>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6"/>
            <p:cNvSpPr/>
            <p:nvPr/>
          </p:nvSpPr>
          <p:spPr>
            <a:xfrm>
              <a:off x="3457275"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6"/>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6"/>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6"/>
            <p:cNvSpPr/>
            <p:nvPr/>
          </p:nvSpPr>
          <p:spPr>
            <a:xfrm>
              <a:off x="34580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6"/>
            <p:cNvSpPr/>
            <p:nvPr/>
          </p:nvSpPr>
          <p:spPr>
            <a:xfrm>
              <a:off x="345965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6"/>
            <p:cNvSpPr/>
            <p:nvPr/>
          </p:nvSpPr>
          <p:spPr>
            <a:xfrm>
              <a:off x="3462025" y="2302875"/>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6"/>
            <p:cNvSpPr/>
            <p:nvPr/>
          </p:nvSpPr>
          <p:spPr>
            <a:xfrm>
              <a:off x="3427200" y="23646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6"/>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6"/>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6"/>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6"/>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6"/>
            <p:cNvSpPr/>
            <p:nvPr/>
          </p:nvSpPr>
          <p:spPr>
            <a:xfrm>
              <a:off x="34279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6"/>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6"/>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6"/>
            <p:cNvSpPr/>
            <p:nvPr/>
          </p:nvSpPr>
          <p:spPr>
            <a:xfrm>
              <a:off x="3428775"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6"/>
            <p:cNvSpPr/>
            <p:nvPr/>
          </p:nvSpPr>
          <p:spPr>
            <a:xfrm>
              <a:off x="342957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6"/>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34303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34319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34327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34343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3365425" y="2391550"/>
              <a:ext cx="25" cy="8725"/>
            </a:xfrm>
            <a:custGeom>
              <a:avLst/>
              <a:gdLst/>
              <a:ahLst/>
              <a:cxnLst/>
              <a:rect l="l" t="t" r="r" b="b"/>
              <a:pathLst>
                <a:path w="1" h="349" fill="none" extrusionOk="0">
                  <a:moveTo>
                    <a:pt x="1" y="0"/>
                  </a:move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3366225" y="2391550"/>
              <a:ext cx="825" cy="8725"/>
            </a:xfrm>
            <a:custGeom>
              <a:avLst/>
              <a:gdLst/>
              <a:ahLst/>
              <a:cxnLst/>
              <a:rect l="l" t="t" r="r" b="b"/>
              <a:pathLst>
                <a:path w="33"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a:off x="336780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6"/>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6"/>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336860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369400"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3370175"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6"/>
            <p:cNvSpPr/>
            <p:nvPr/>
          </p:nvSpPr>
          <p:spPr>
            <a:xfrm>
              <a:off x="3371775"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6"/>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6"/>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337255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6"/>
            <p:cNvSpPr/>
            <p:nvPr/>
          </p:nvSpPr>
          <p:spPr>
            <a:xfrm>
              <a:off x="337415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6"/>
            <p:cNvSpPr/>
            <p:nvPr/>
          </p:nvSpPr>
          <p:spPr>
            <a:xfrm>
              <a:off x="3374150" y="2391550"/>
              <a:ext cx="25" cy="8725"/>
            </a:xfrm>
            <a:custGeom>
              <a:avLst/>
              <a:gdLst/>
              <a:ahLst/>
              <a:cxnLst/>
              <a:rect l="l" t="t" r="r" b="b"/>
              <a:pathLst>
                <a:path w="1" h="349" fill="none" extrusionOk="0">
                  <a:moveTo>
                    <a:pt x="0" y="349"/>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a:off x="33021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6"/>
            <p:cNvSpPr/>
            <p:nvPr/>
          </p:nvSpPr>
          <p:spPr>
            <a:xfrm>
              <a:off x="33028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a:off x="3302875"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33036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6"/>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6"/>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6"/>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6"/>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6"/>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6"/>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6"/>
            <p:cNvSpPr/>
            <p:nvPr/>
          </p:nvSpPr>
          <p:spPr>
            <a:xfrm>
              <a:off x="33060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6"/>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6"/>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6"/>
            <p:cNvSpPr/>
            <p:nvPr/>
          </p:nvSpPr>
          <p:spPr>
            <a:xfrm>
              <a:off x="33068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6"/>
            <p:cNvSpPr/>
            <p:nvPr/>
          </p:nvSpPr>
          <p:spPr>
            <a:xfrm>
              <a:off x="33084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6"/>
            <p:cNvSpPr/>
            <p:nvPr/>
          </p:nvSpPr>
          <p:spPr>
            <a:xfrm>
              <a:off x="33092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6"/>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6"/>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6"/>
            <p:cNvSpPr/>
            <p:nvPr/>
          </p:nvSpPr>
          <p:spPr>
            <a:xfrm>
              <a:off x="331000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6"/>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6"/>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6"/>
            <p:cNvSpPr/>
            <p:nvPr/>
          </p:nvSpPr>
          <p:spPr>
            <a:xfrm>
              <a:off x="331080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6"/>
            <p:cNvSpPr/>
            <p:nvPr/>
          </p:nvSpPr>
          <p:spPr>
            <a:xfrm>
              <a:off x="33123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6"/>
            <p:cNvSpPr/>
            <p:nvPr/>
          </p:nvSpPr>
          <p:spPr>
            <a:xfrm>
              <a:off x="3276750" y="2303675"/>
              <a:ext cx="25" cy="8725"/>
            </a:xfrm>
            <a:custGeom>
              <a:avLst/>
              <a:gdLst/>
              <a:ahLst/>
              <a:cxnLst/>
              <a:rect l="l" t="t" r="r" b="b"/>
              <a:pathLst>
                <a:path w="1" h="349" fill="none" extrusionOk="0">
                  <a:moveTo>
                    <a:pt x="1" y="0"/>
                  </a:moveTo>
                  <a:lnTo>
                    <a:pt x="1"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6"/>
            <p:cNvSpPr/>
            <p:nvPr/>
          </p:nvSpPr>
          <p:spPr>
            <a:xfrm>
              <a:off x="327675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6"/>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6"/>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6"/>
            <p:cNvSpPr/>
            <p:nvPr/>
          </p:nvSpPr>
          <p:spPr>
            <a:xfrm>
              <a:off x="327755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6"/>
            <p:cNvSpPr/>
            <p:nvPr/>
          </p:nvSpPr>
          <p:spPr>
            <a:xfrm>
              <a:off x="327835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6"/>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6"/>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6"/>
            <p:cNvSpPr/>
            <p:nvPr/>
          </p:nvSpPr>
          <p:spPr>
            <a:xfrm>
              <a:off x="3279125"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6"/>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6"/>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6"/>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6"/>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6"/>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6"/>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6"/>
            <p:cNvSpPr/>
            <p:nvPr/>
          </p:nvSpPr>
          <p:spPr>
            <a:xfrm>
              <a:off x="32807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6"/>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6"/>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6"/>
            <p:cNvSpPr/>
            <p:nvPr/>
          </p:nvSpPr>
          <p:spPr>
            <a:xfrm>
              <a:off x="328150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6"/>
            <p:cNvSpPr/>
            <p:nvPr/>
          </p:nvSpPr>
          <p:spPr>
            <a:xfrm>
              <a:off x="32831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6"/>
            <p:cNvSpPr/>
            <p:nvPr/>
          </p:nvSpPr>
          <p:spPr>
            <a:xfrm>
              <a:off x="32854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6"/>
            <p:cNvSpPr/>
            <p:nvPr/>
          </p:nvSpPr>
          <p:spPr>
            <a:xfrm>
              <a:off x="32862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6"/>
            <p:cNvSpPr/>
            <p:nvPr/>
          </p:nvSpPr>
          <p:spPr>
            <a:xfrm>
              <a:off x="3286250" y="2302875"/>
              <a:ext cx="25" cy="9525"/>
            </a:xfrm>
            <a:custGeom>
              <a:avLst/>
              <a:gdLst/>
              <a:ahLst/>
              <a:cxnLst/>
              <a:rect l="l" t="t" r="r" b="b"/>
              <a:pathLst>
                <a:path w="1" h="381" fill="none" extrusionOk="0">
                  <a:moveTo>
                    <a:pt x="1" y="380"/>
                  </a:moveTo>
                  <a:lnTo>
                    <a:pt x="1"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6"/>
            <p:cNvSpPr/>
            <p:nvPr/>
          </p:nvSpPr>
          <p:spPr>
            <a:xfrm>
              <a:off x="33021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6"/>
            <p:cNvSpPr/>
            <p:nvPr/>
          </p:nvSpPr>
          <p:spPr>
            <a:xfrm>
              <a:off x="33028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6"/>
            <p:cNvSpPr/>
            <p:nvPr/>
          </p:nvSpPr>
          <p:spPr>
            <a:xfrm>
              <a:off x="3302875"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6"/>
            <p:cNvSpPr/>
            <p:nvPr/>
          </p:nvSpPr>
          <p:spPr>
            <a:xfrm>
              <a:off x="33036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6"/>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6"/>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6"/>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6"/>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6"/>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6"/>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6"/>
            <p:cNvSpPr/>
            <p:nvPr/>
          </p:nvSpPr>
          <p:spPr>
            <a:xfrm>
              <a:off x="33060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6"/>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6"/>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6"/>
            <p:cNvSpPr/>
            <p:nvPr/>
          </p:nvSpPr>
          <p:spPr>
            <a:xfrm>
              <a:off x="33068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6"/>
            <p:cNvSpPr/>
            <p:nvPr/>
          </p:nvSpPr>
          <p:spPr>
            <a:xfrm>
              <a:off x="33084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6"/>
            <p:cNvSpPr/>
            <p:nvPr/>
          </p:nvSpPr>
          <p:spPr>
            <a:xfrm>
              <a:off x="33092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6"/>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6"/>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6"/>
            <p:cNvSpPr/>
            <p:nvPr/>
          </p:nvSpPr>
          <p:spPr>
            <a:xfrm>
              <a:off x="331000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6"/>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6"/>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a:off x="331080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a:off x="33123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3743875" y="1532525"/>
              <a:ext cx="3261950" cy="581150"/>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4059775" y="1652875"/>
              <a:ext cx="340475" cy="340450"/>
            </a:xfrm>
            <a:custGeom>
              <a:avLst/>
              <a:gdLst/>
              <a:ahLst/>
              <a:cxnLst/>
              <a:rect l="l" t="t" r="r" b="b"/>
              <a:pathLst>
                <a:path w="13619" h="13618" extrusionOk="0">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a:off x="3771600" y="1793000"/>
              <a:ext cx="60975" cy="6100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4631400" y="1564200"/>
              <a:ext cx="2341950" cy="517800"/>
            </a:xfrm>
            <a:custGeom>
              <a:avLst/>
              <a:gdLst/>
              <a:ahLst/>
              <a:cxnLst/>
              <a:rect l="l" t="t" r="r" b="b"/>
              <a:pathLst>
                <a:path w="93678" h="20712" extrusionOk="0">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a:off x="4136575" y="1720175"/>
              <a:ext cx="186075" cy="205875"/>
            </a:xfrm>
            <a:custGeom>
              <a:avLst/>
              <a:gdLst/>
              <a:ahLst/>
              <a:cxnLst/>
              <a:rect l="l" t="t" r="r" b="b"/>
              <a:pathLst>
                <a:path w="7443" h="8235" extrusionOk="0">
                  <a:moveTo>
                    <a:pt x="3737" y="317"/>
                  </a:moveTo>
                  <a:lnTo>
                    <a:pt x="7094" y="1140"/>
                  </a:lnTo>
                  <a:cubicBezTo>
                    <a:pt x="7094" y="2565"/>
                    <a:pt x="6778" y="6682"/>
                    <a:pt x="3737" y="7917"/>
                  </a:cubicBezTo>
                  <a:cubicBezTo>
                    <a:pt x="507" y="6619"/>
                    <a:pt x="381" y="2090"/>
                    <a:pt x="381" y="1140"/>
                  </a:cubicBezTo>
                  <a:lnTo>
                    <a:pt x="3737" y="317"/>
                  </a:lnTo>
                  <a:close/>
                  <a:moveTo>
                    <a:pt x="3706" y="0"/>
                  </a:moveTo>
                  <a:lnTo>
                    <a:pt x="191" y="855"/>
                  </a:lnTo>
                  <a:cubicBezTo>
                    <a:pt x="127" y="855"/>
                    <a:pt x="64" y="919"/>
                    <a:pt x="64" y="982"/>
                  </a:cubicBezTo>
                  <a:cubicBezTo>
                    <a:pt x="64" y="1584"/>
                    <a:pt x="0" y="6809"/>
                    <a:pt x="3674" y="8234"/>
                  </a:cubicBezTo>
                  <a:lnTo>
                    <a:pt x="3801" y="8234"/>
                  </a:lnTo>
                  <a:cubicBezTo>
                    <a:pt x="7158" y="6936"/>
                    <a:pt x="7443" y="2375"/>
                    <a:pt x="7443" y="1014"/>
                  </a:cubicBezTo>
                  <a:cubicBezTo>
                    <a:pt x="7443" y="950"/>
                    <a:pt x="7379" y="887"/>
                    <a:pt x="7316" y="855"/>
                  </a:cubicBezTo>
                  <a:lnTo>
                    <a:pt x="3769" y="0"/>
                  </a:ln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6"/>
            <p:cNvSpPr/>
            <p:nvPr/>
          </p:nvSpPr>
          <p:spPr>
            <a:xfrm>
              <a:off x="4199125" y="1760425"/>
              <a:ext cx="60975" cy="111775"/>
            </a:xfrm>
            <a:custGeom>
              <a:avLst/>
              <a:gdLst/>
              <a:ahLst/>
              <a:cxnLst/>
              <a:rect l="l" t="t" r="r" b="b"/>
              <a:pathLst>
                <a:path w="2439" h="4471" extrusionOk="0">
                  <a:moveTo>
                    <a:pt x="1235" y="322"/>
                  </a:moveTo>
                  <a:cubicBezTo>
                    <a:pt x="1425" y="322"/>
                    <a:pt x="1615" y="385"/>
                    <a:pt x="1774" y="512"/>
                  </a:cubicBezTo>
                  <a:cubicBezTo>
                    <a:pt x="1996" y="670"/>
                    <a:pt x="2122" y="924"/>
                    <a:pt x="2122" y="1177"/>
                  </a:cubicBezTo>
                  <a:cubicBezTo>
                    <a:pt x="2122" y="1494"/>
                    <a:pt x="1964" y="1747"/>
                    <a:pt x="1710" y="1905"/>
                  </a:cubicBezTo>
                  <a:cubicBezTo>
                    <a:pt x="1647" y="1937"/>
                    <a:pt x="1615" y="2000"/>
                    <a:pt x="1615" y="2064"/>
                  </a:cubicBezTo>
                  <a:lnTo>
                    <a:pt x="1774" y="3584"/>
                  </a:lnTo>
                  <a:cubicBezTo>
                    <a:pt x="1774" y="3742"/>
                    <a:pt x="1710" y="3869"/>
                    <a:pt x="1615" y="3964"/>
                  </a:cubicBezTo>
                  <a:cubicBezTo>
                    <a:pt x="1520" y="4075"/>
                    <a:pt x="1378" y="4130"/>
                    <a:pt x="1235" y="4130"/>
                  </a:cubicBezTo>
                  <a:cubicBezTo>
                    <a:pt x="1093" y="4130"/>
                    <a:pt x="950" y="4075"/>
                    <a:pt x="855" y="3964"/>
                  </a:cubicBezTo>
                  <a:cubicBezTo>
                    <a:pt x="760" y="3869"/>
                    <a:pt x="729" y="3742"/>
                    <a:pt x="729" y="3584"/>
                  </a:cubicBezTo>
                  <a:lnTo>
                    <a:pt x="855" y="2064"/>
                  </a:lnTo>
                  <a:cubicBezTo>
                    <a:pt x="855" y="2000"/>
                    <a:pt x="824" y="1937"/>
                    <a:pt x="792" y="1905"/>
                  </a:cubicBezTo>
                  <a:cubicBezTo>
                    <a:pt x="475" y="1715"/>
                    <a:pt x="317" y="1367"/>
                    <a:pt x="380" y="1019"/>
                  </a:cubicBezTo>
                  <a:cubicBezTo>
                    <a:pt x="475" y="670"/>
                    <a:pt x="729" y="417"/>
                    <a:pt x="1045" y="354"/>
                  </a:cubicBezTo>
                  <a:cubicBezTo>
                    <a:pt x="1109" y="322"/>
                    <a:pt x="1172" y="322"/>
                    <a:pt x="1235" y="322"/>
                  </a:cubicBezTo>
                  <a:close/>
                  <a:moveTo>
                    <a:pt x="1247" y="0"/>
                  </a:moveTo>
                  <a:cubicBezTo>
                    <a:pt x="1149" y="0"/>
                    <a:pt x="1050" y="12"/>
                    <a:pt x="950" y="37"/>
                  </a:cubicBezTo>
                  <a:cubicBezTo>
                    <a:pt x="539" y="132"/>
                    <a:pt x="159" y="480"/>
                    <a:pt x="95" y="924"/>
                  </a:cubicBezTo>
                  <a:cubicBezTo>
                    <a:pt x="0" y="1399"/>
                    <a:pt x="159" y="1842"/>
                    <a:pt x="539" y="2127"/>
                  </a:cubicBezTo>
                  <a:lnTo>
                    <a:pt x="412" y="3552"/>
                  </a:lnTo>
                  <a:cubicBezTo>
                    <a:pt x="380" y="3774"/>
                    <a:pt x="475" y="4027"/>
                    <a:pt x="634" y="4186"/>
                  </a:cubicBezTo>
                  <a:cubicBezTo>
                    <a:pt x="792" y="4376"/>
                    <a:pt x="1014" y="4471"/>
                    <a:pt x="1235" y="4471"/>
                  </a:cubicBezTo>
                  <a:cubicBezTo>
                    <a:pt x="1489" y="4471"/>
                    <a:pt x="1710" y="4376"/>
                    <a:pt x="1869" y="4186"/>
                  </a:cubicBezTo>
                  <a:cubicBezTo>
                    <a:pt x="2027" y="4027"/>
                    <a:pt x="2091" y="3774"/>
                    <a:pt x="2091" y="3552"/>
                  </a:cubicBezTo>
                  <a:lnTo>
                    <a:pt x="1964" y="2127"/>
                  </a:lnTo>
                  <a:cubicBezTo>
                    <a:pt x="2249" y="1905"/>
                    <a:pt x="2439" y="1557"/>
                    <a:pt x="2439" y="1177"/>
                  </a:cubicBezTo>
                  <a:cubicBezTo>
                    <a:pt x="2439" y="829"/>
                    <a:pt x="2281" y="480"/>
                    <a:pt x="1996" y="259"/>
                  </a:cubicBezTo>
                  <a:cubicBezTo>
                    <a:pt x="1785" y="95"/>
                    <a:pt x="1523" y="0"/>
                    <a:pt x="1247" y="0"/>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p:nvPr/>
          </p:nvSpPr>
          <p:spPr>
            <a:xfrm>
              <a:off x="595975" y="2986125"/>
              <a:ext cx="3262725" cy="581950"/>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3201550" y="3106475"/>
              <a:ext cx="340475" cy="341250"/>
            </a:xfrm>
            <a:custGeom>
              <a:avLst/>
              <a:gdLst/>
              <a:ahLst/>
              <a:cxnLst/>
              <a:rect l="l" t="t" r="r" b="b"/>
              <a:pathLst>
                <a:path w="13619" h="13650" extrusionOk="0">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769225" y="3246600"/>
              <a:ext cx="60975" cy="6100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627650" y="3018600"/>
              <a:ext cx="2342725" cy="51700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298925" y="3161100"/>
              <a:ext cx="146500" cy="232800"/>
            </a:xfrm>
            <a:custGeom>
              <a:avLst/>
              <a:gdLst/>
              <a:ahLst/>
              <a:cxnLst/>
              <a:rect l="l" t="t" r="r" b="b"/>
              <a:pathLst>
                <a:path w="5860" h="9312" extrusionOk="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3346425" y="3280650"/>
              <a:ext cx="51500" cy="78400"/>
            </a:xfrm>
            <a:custGeom>
              <a:avLst/>
              <a:gdLst/>
              <a:ahLst/>
              <a:cxnLst/>
              <a:rect l="l" t="t" r="r" b="b"/>
              <a:pathLst>
                <a:path w="2060" h="3136" extrusionOk="0">
                  <a:moveTo>
                    <a:pt x="1014" y="317"/>
                  </a:moveTo>
                  <a:cubicBezTo>
                    <a:pt x="1426" y="317"/>
                    <a:pt x="1743" y="634"/>
                    <a:pt x="1743" y="1046"/>
                  </a:cubicBezTo>
                  <a:cubicBezTo>
                    <a:pt x="1743" y="1331"/>
                    <a:pt x="1553" y="1584"/>
                    <a:pt x="1299" y="1679"/>
                  </a:cubicBezTo>
                  <a:lnTo>
                    <a:pt x="1204" y="1742"/>
                  </a:lnTo>
                  <a:lnTo>
                    <a:pt x="1204" y="2756"/>
                  </a:lnTo>
                  <a:cubicBezTo>
                    <a:pt x="1204" y="2787"/>
                    <a:pt x="1173" y="2819"/>
                    <a:pt x="1109" y="2819"/>
                  </a:cubicBezTo>
                  <a:lnTo>
                    <a:pt x="919" y="2819"/>
                  </a:lnTo>
                  <a:cubicBezTo>
                    <a:pt x="856" y="2819"/>
                    <a:pt x="824" y="2787"/>
                    <a:pt x="824" y="2756"/>
                  </a:cubicBezTo>
                  <a:lnTo>
                    <a:pt x="824" y="1742"/>
                  </a:lnTo>
                  <a:lnTo>
                    <a:pt x="729" y="1679"/>
                  </a:lnTo>
                  <a:cubicBezTo>
                    <a:pt x="476" y="1584"/>
                    <a:pt x="317" y="1331"/>
                    <a:pt x="317" y="1046"/>
                  </a:cubicBezTo>
                  <a:cubicBezTo>
                    <a:pt x="317" y="634"/>
                    <a:pt x="634" y="317"/>
                    <a:pt x="1014" y="317"/>
                  </a:cubicBezTo>
                  <a:close/>
                  <a:moveTo>
                    <a:pt x="1014" y="1"/>
                  </a:moveTo>
                  <a:cubicBezTo>
                    <a:pt x="444" y="1"/>
                    <a:pt x="1" y="476"/>
                    <a:pt x="1" y="1046"/>
                  </a:cubicBezTo>
                  <a:cubicBezTo>
                    <a:pt x="1" y="1426"/>
                    <a:pt x="191" y="1742"/>
                    <a:pt x="507" y="1932"/>
                  </a:cubicBezTo>
                  <a:lnTo>
                    <a:pt x="507" y="2724"/>
                  </a:lnTo>
                  <a:cubicBezTo>
                    <a:pt x="507" y="2946"/>
                    <a:pt x="697" y="3136"/>
                    <a:pt x="919" y="3136"/>
                  </a:cubicBezTo>
                  <a:lnTo>
                    <a:pt x="1109" y="3136"/>
                  </a:lnTo>
                  <a:cubicBezTo>
                    <a:pt x="1363" y="3136"/>
                    <a:pt x="1521" y="2946"/>
                    <a:pt x="1521" y="2724"/>
                  </a:cubicBezTo>
                  <a:lnTo>
                    <a:pt x="1521" y="1932"/>
                  </a:lnTo>
                  <a:cubicBezTo>
                    <a:pt x="1838" y="1742"/>
                    <a:pt x="2059" y="1426"/>
                    <a:pt x="2059" y="1046"/>
                  </a:cubicBezTo>
                  <a:cubicBezTo>
                    <a:pt x="2059" y="476"/>
                    <a:pt x="1584" y="1"/>
                    <a:pt x="10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3743875" y="3470675"/>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8"/>
                    <a:pt x="27078" y="8329"/>
                  </a:cubicBezTo>
                  <a:cubicBezTo>
                    <a:pt x="25811" y="5384"/>
                    <a:pt x="22866" y="3325"/>
                    <a:pt x="19445" y="3325"/>
                  </a:cubicBezTo>
                  <a:cubicBezTo>
                    <a:pt x="16089" y="3325"/>
                    <a:pt x="13207" y="5289"/>
                    <a:pt x="11877" y="8139"/>
                  </a:cubicBezTo>
                  <a:cubicBezTo>
                    <a:pt x="10666" y="10420"/>
                    <a:pt x="8789" y="11315"/>
                    <a:pt x="7111" y="11315"/>
                  </a:cubicBezTo>
                  <a:cubicBezTo>
                    <a:pt x="6507" y="11315"/>
                    <a:pt x="5928" y="11199"/>
                    <a:pt x="5416" y="10989"/>
                  </a:cubicBezTo>
                  <a:cubicBezTo>
                    <a:pt x="5353" y="10957"/>
                    <a:pt x="5289" y="10926"/>
                    <a:pt x="5226" y="10926"/>
                  </a:cubicBezTo>
                  <a:cubicBezTo>
                    <a:pt x="5163" y="10894"/>
                    <a:pt x="5099" y="10862"/>
                    <a:pt x="5068" y="10831"/>
                  </a:cubicBezTo>
                  <a:cubicBezTo>
                    <a:pt x="5004" y="10799"/>
                    <a:pt x="4909" y="10767"/>
                    <a:pt x="4846" y="10736"/>
                  </a:cubicBezTo>
                  <a:cubicBezTo>
                    <a:pt x="4846" y="10704"/>
                    <a:pt x="4846" y="10704"/>
                    <a:pt x="4846" y="10704"/>
                  </a:cubicBezTo>
                  <a:cubicBezTo>
                    <a:pt x="4339" y="10387"/>
                    <a:pt x="4086" y="10039"/>
                    <a:pt x="3833" y="9849"/>
                  </a:cubicBezTo>
                  <a:cubicBezTo>
                    <a:pt x="3421" y="9501"/>
                    <a:pt x="2914" y="9311"/>
                    <a:pt x="2344" y="9311"/>
                  </a:cubicBezTo>
                  <a:cubicBezTo>
                    <a:pt x="1046" y="9311"/>
                    <a:pt x="1" y="10356"/>
                    <a:pt x="1" y="11654"/>
                  </a:cubicBezTo>
                  <a:cubicBezTo>
                    <a:pt x="1" y="12953"/>
                    <a:pt x="1046" y="13998"/>
                    <a:pt x="2344" y="13998"/>
                  </a:cubicBezTo>
                  <a:cubicBezTo>
                    <a:pt x="2914" y="13998"/>
                    <a:pt x="3421" y="13776"/>
                    <a:pt x="3833" y="13428"/>
                  </a:cubicBezTo>
                  <a:cubicBezTo>
                    <a:pt x="4086" y="13238"/>
                    <a:pt x="4339" y="12889"/>
                    <a:pt x="4846" y="12573"/>
                  </a:cubicBezTo>
                  <a:cubicBezTo>
                    <a:pt x="4909" y="12541"/>
                    <a:pt x="4973" y="12478"/>
                    <a:pt x="5068" y="12446"/>
                  </a:cubicBezTo>
                  <a:cubicBezTo>
                    <a:pt x="5099" y="12414"/>
                    <a:pt x="5163" y="12414"/>
                    <a:pt x="5226" y="12383"/>
                  </a:cubicBezTo>
                  <a:cubicBezTo>
                    <a:pt x="5289" y="12351"/>
                    <a:pt x="5353" y="12319"/>
                    <a:pt x="5416" y="12288"/>
                  </a:cubicBezTo>
                  <a:cubicBezTo>
                    <a:pt x="5925" y="12087"/>
                    <a:pt x="6500" y="11975"/>
                    <a:pt x="7101" y="11975"/>
                  </a:cubicBezTo>
                  <a:cubicBezTo>
                    <a:pt x="8781" y="11975"/>
                    <a:pt x="10664" y="12852"/>
                    <a:pt x="11877" y="15138"/>
                  </a:cubicBezTo>
                  <a:cubicBezTo>
                    <a:pt x="13207" y="17988"/>
                    <a:pt x="16089" y="19983"/>
                    <a:pt x="19445" y="19983"/>
                  </a:cubicBezTo>
                  <a:cubicBezTo>
                    <a:pt x="22866" y="19983"/>
                    <a:pt x="25811" y="17893"/>
                    <a:pt x="27078" y="14948"/>
                  </a:cubicBezTo>
                  <a:cubicBezTo>
                    <a:pt x="27924" y="12958"/>
                    <a:pt x="29522" y="12034"/>
                    <a:pt x="30994" y="12034"/>
                  </a:cubicBezTo>
                  <a:cubicBezTo>
                    <a:pt x="32662" y="12034"/>
                    <a:pt x="34168" y="13221"/>
                    <a:pt x="34235" y="15391"/>
                  </a:cubicBezTo>
                  <a:lnTo>
                    <a:pt x="34235" y="19856"/>
                  </a:lnTo>
                  <a:cubicBezTo>
                    <a:pt x="34235" y="21725"/>
                    <a:pt x="35755" y="23277"/>
                    <a:pt x="37655" y="23277"/>
                  </a:cubicBezTo>
                  <a:lnTo>
                    <a:pt x="127025" y="23277"/>
                  </a:lnTo>
                  <a:cubicBezTo>
                    <a:pt x="128925" y="23277"/>
                    <a:pt x="130477" y="21725"/>
                    <a:pt x="130477" y="19856"/>
                  </a:cubicBezTo>
                  <a:lnTo>
                    <a:pt x="130477" y="3452"/>
                  </a:lnTo>
                  <a:cubicBezTo>
                    <a:pt x="130477" y="1552"/>
                    <a:pt x="128925" y="0"/>
                    <a:pt x="12702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4059775" y="3591000"/>
              <a:ext cx="340475" cy="341275"/>
            </a:xfrm>
            <a:custGeom>
              <a:avLst/>
              <a:gdLst/>
              <a:ahLst/>
              <a:cxnLst/>
              <a:rect l="l" t="t" r="r" b="b"/>
              <a:pathLst>
                <a:path w="13619" h="13651" extrusionOk="0">
                  <a:moveTo>
                    <a:pt x="13618" y="6841"/>
                  </a:moveTo>
                  <a:cubicBezTo>
                    <a:pt x="13618" y="10610"/>
                    <a:pt x="10578" y="13650"/>
                    <a:pt x="6809" y="13650"/>
                  </a:cubicBezTo>
                  <a:cubicBezTo>
                    <a:pt x="3041" y="13650"/>
                    <a:pt x="1" y="10610"/>
                    <a:pt x="1" y="6841"/>
                  </a:cubicBezTo>
                  <a:cubicBezTo>
                    <a:pt x="1" y="3073"/>
                    <a:pt x="3041" y="1"/>
                    <a:pt x="6809" y="1"/>
                  </a:cubicBezTo>
                  <a:cubicBezTo>
                    <a:pt x="10578" y="1"/>
                    <a:pt x="13618" y="3073"/>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3771600" y="3731150"/>
              <a:ext cx="60975" cy="60975"/>
            </a:xfrm>
            <a:custGeom>
              <a:avLst/>
              <a:gdLst/>
              <a:ahLst/>
              <a:cxnLst/>
              <a:rect l="l" t="t" r="r" b="b"/>
              <a:pathLst>
                <a:path w="2439" h="2439" extrusionOk="0">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4631400" y="3503125"/>
              <a:ext cx="2341950" cy="517025"/>
            </a:xfrm>
            <a:custGeom>
              <a:avLst/>
              <a:gdLst/>
              <a:ahLst/>
              <a:cxnLst/>
              <a:rect l="l" t="t" r="r" b="b"/>
              <a:pathLst>
                <a:path w="93678" h="20681" extrusionOk="0">
                  <a:moveTo>
                    <a:pt x="2154" y="0"/>
                  </a:moveTo>
                  <a:cubicBezTo>
                    <a:pt x="982" y="0"/>
                    <a:pt x="1" y="982"/>
                    <a:pt x="1" y="2154"/>
                  </a:cubicBezTo>
                  <a:lnTo>
                    <a:pt x="1" y="18558"/>
                  </a:lnTo>
                  <a:cubicBezTo>
                    <a:pt x="1" y="19730"/>
                    <a:pt x="982" y="20680"/>
                    <a:pt x="2154" y="20680"/>
                  </a:cubicBezTo>
                  <a:lnTo>
                    <a:pt x="91524" y="20680"/>
                  </a:lnTo>
                  <a:cubicBezTo>
                    <a:pt x="92728" y="20680"/>
                    <a:pt x="93678" y="19730"/>
                    <a:pt x="93678" y="18558"/>
                  </a:cubicBezTo>
                  <a:lnTo>
                    <a:pt x="93678" y="2154"/>
                  </a:lnTo>
                  <a:cubicBezTo>
                    <a:pt x="93678" y="951"/>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4269575" y="3689975"/>
              <a:ext cx="30125" cy="106100"/>
            </a:xfrm>
            <a:custGeom>
              <a:avLst/>
              <a:gdLst/>
              <a:ahLst/>
              <a:cxnLst/>
              <a:rect l="l" t="t" r="r" b="b"/>
              <a:pathLst>
                <a:path w="1205" h="4244"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4287000" y="3671750"/>
              <a:ext cx="38025" cy="142550"/>
            </a:xfrm>
            <a:custGeom>
              <a:avLst/>
              <a:gdLst/>
              <a:ahLst/>
              <a:cxnLst/>
              <a:rect l="l" t="t" r="r" b="b"/>
              <a:pathLst>
                <a:path w="1521" h="5702"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4160325" y="3689975"/>
              <a:ext cx="29325" cy="106100"/>
            </a:xfrm>
            <a:custGeom>
              <a:avLst/>
              <a:gdLst/>
              <a:ahLst/>
              <a:cxnLst/>
              <a:rect l="l" t="t" r="r" b="b"/>
              <a:pathLst>
                <a:path w="1173" h="4244"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4135000" y="3671750"/>
              <a:ext cx="38025" cy="142550"/>
            </a:xfrm>
            <a:custGeom>
              <a:avLst/>
              <a:gdLst/>
              <a:ahLst/>
              <a:cxnLst/>
              <a:rect l="l" t="t" r="r" b="b"/>
              <a:pathLst>
                <a:path w="1521" h="5702"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4190400" y="3704225"/>
              <a:ext cx="79200" cy="163125"/>
            </a:xfrm>
            <a:custGeom>
              <a:avLst/>
              <a:gdLst/>
              <a:ahLst/>
              <a:cxnLst/>
              <a:rect l="l" t="t" r="r" b="b"/>
              <a:pathLst>
                <a:path w="3168" h="6525" extrusionOk="0">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4269575" y="3690700"/>
              <a:ext cx="30125" cy="105375"/>
            </a:xfrm>
            <a:custGeom>
              <a:avLst/>
              <a:gdLst/>
              <a:ahLst/>
              <a:cxnLst/>
              <a:rect l="l" t="t" r="r" b="b"/>
              <a:pathLst>
                <a:path w="1205" h="4215" extrusionOk="0">
                  <a:moveTo>
                    <a:pt x="203" y="0"/>
                  </a:moveTo>
                  <a:cubicBezTo>
                    <a:pt x="155" y="0"/>
                    <a:pt x="103" y="27"/>
                    <a:pt x="64" y="66"/>
                  </a:cubicBezTo>
                  <a:cubicBezTo>
                    <a:pt x="1" y="130"/>
                    <a:pt x="33" y="225"/>
                    <a:pt x="96" y="288"/>
                  </a:cubicBezTo>
                  <a:cubicBezTo>
                    <a:pt x="603" y="731"/>
                    <a:pt x="888" y="1396"/>
                    <a:pt x="888" y="2093"/>
                  </a:cubicBezTo>
                  <a:cubicBezTo>
                    <a:pt x="888" y="2790"/>
                    <a:pt x="603" y="3455"/>
                    <a:pt x="96" y="3930"/>
                  </a:cubicBezTo>
                  <a:cubicBezTo>
                    <a:pt x="33" y="3993"/>
                    <a:pt x="1" y="4088"/>
                    <a:pt x="64" y="4152"/>
                  </a:cubicBezTo>
                  <a:cubicBezTo>
                    <a:pt x="96" y="4183"/>
                    <a:pt x="159" y="4215"/>
                    <a:pt x="191" y="4215"/>
                  </a:cubicBezTo>
                  <a:cubicBezTo>
                    <a:pt x="223" y="4215"/>
                    <a:pt x="286" y="4183"/>
                    <a:pt x="286" y="4152"/>
                  </a:cubicBezTo>
                  <a:cubicBezTo>
                    <a:pt x="888" y="3645"/>
                    <a:pt x="1204" y="2885"/>
                    <a:pt x="1204" y="2093"/>
                  </a:cubicBezTo>
                  <a:cubicBezTo>
                    <a:pt x="1204" y="1333"/>
                    <a:pt x="888" y="573"/>
                    <a:pt x="286" y="35"/>
                  </a:cubicBezTo>
                  <a:cubicBezTo>
                    <a:pt x="262" y="10"/>
                    <a:pt x="233" y="0"/>
                    <a:pt x="2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4287000" y="3672150"/>
              <a:ext cx="38025" cy="142150"/>
            </a:xfrm>
            <a:custGeom>
              <a:avLst/>
              <a:gdLst/>
              <a:ahLst/>
              <a:cxnLst/>
              <a:rect l="l" t="t" r="r" b="b"/>
              <a:pathLst>
                <a:path w="1521" h="5686" extrusionOk="0">
                  <a:moveTo>
                    <a:pt x="175" y="1"/>
                  </a:moveTo>
                  <a:cubicBezTo>
                    <a:pt x="135" y="1"/>
                    <a:pt x="96" y="17"/>
                    <a:pt x="64" y="48"/>
                  </a:cubicBezTo>
                  <a:cubicBezTo>
                    <a:pt x="1" y="112"/>
                    <a:pt x="1" y="238"/>
                    <a:pt x="64" y="270"/>
                  </a:cubicBezTo>
                  <a:cubicBezTo>
                    <a:pt x="792" y="935"/>
                    <a:pt x="1204" y="1885"/>
                    <a:pt x="1204" y="2835"/>
                  </a:cubicBezTo>
                  <a:cubicBezTo>
                    <a:pt x="1204" y="3817"/>
                    <a:pt x="792" y="4767"/>
                    <a:pt x="64" y="5400"/>
                  </a:cubicBezTo>
                  <a:cubicBezTo>
                    <a:pt x="1" y="5464"/>
                    <a:pt x="1" y="5590"/>
                    <a:pt x="64" y="5654"/>
                  </a:cubicBezTo>
                  <a:cubicBezTo>
                    <a:pt x="96" y="5685"/>
                    <a:pt x="127" y="5685"/>
                    <a:pt x="159" y="5685"/>
                  </a:cubicBezTo>
                  <a:cubicBezTo>
                    <a:pt x="222" y="5685"/>
                    <a:pt x="254" y="5685"/>
                    <a:pt x="286" y="5654"/>
                  </a:cubicBezTo>
                  <a:cubicBezTo>
                    <a:pt x="1077" y="4925"/>
                    <a:pt x="1521" y="3912"/>
                    <a:pt x="1521" y="2835"/>
                  </a:cubicBezTo>
                  <a:cubicBezTo>
                    <a:pt x="1521" y="1790"/>
                    <a:pt x="1077" y="745"/>
                    <a:pt x="286" y="48"/>
                  </a:cubicBezTo>
                  <a:cubicBezTo>
                    <a:pt x="254" y="17"/>
                    <a:pt x="214" y="1"/>
                    <a:pt x="1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4160325" y="3690700"/>
              <a:ext cx="29325" cy="105375"/>
            </a:xfrm>
            <a:custGeom>
              <a:avLst/>
              <a:gdLst/>
              <a:ahLst/>
              <a:cxnLst/>
              <a:rect l="l" t="t" r="r" b="b"/>
              <a:pathLst>
                <a:path w="1173" h="4215" extrusionOk="0">
                  <a:moveTo>
                    <a:pt x="981" y="0"/>
                  </a:moveTo>
                  <a:cubicBezTo>
                    <a:pt x="945" y="0"/>
                    <a:pt x="911" y="10"/>
                    <a:pt x="887" y="35"/>
                  </a:cubicBezTo>
                  <a:cubicBezTo>
                    <a:pt x="317" y="573"/>
                    <a:pt x="1" y="1333"/>
                    <a:pt x="1" y="2093"/>
                  </a:cubicBezTo>
                  <a:cubicBezTo>
                    <a:pt x="1" y="2885"/>
                    <a:pt x="317" y="3645"/>
                    <a:pt x="887" y="4183"/>
                  </a:cubicBezTo>
                  <a:cubicBezTo>
                    <a:pt x="919" y="4183"/>
                    <a:pt x="982" y="4215"/>
                    <a:pt x="1014" y="4215"/>
                  </a:cubicBezTo>
                  <a:cubicBezTo>
                    <a:pt x="1046" y="4215"/>
                    <a:pt x="1109" y="4183"/>
                    <a:pt x="1141" y="4152"/>
                  </a:cubicBezTo>
                  <a:cubicBezTo>
                    <a:pt x="1172" y="4088"/>
                    <a:pt x="1172" y="3993"/>
                    <a:pt x="1109" y="3930"/>
                  </a:cubicBezTo>
                  <a:cubicBezTo>
                    <a:pt x="602" y="3455"/>
                    <a:pt x="317" y="2790"/>
                    <a:pt x="317" y="2125"/>
                  </a:cubicBezTo>
                  <a:cubicBezTo>
                    <a:pt x="317" y="1428"/>
                    <a:pt x="602" y="763"/>
                    <a:pt x="1109" y="288"/>
                  </a:cubicBezTo>
                  <a:cubicBezTo>
                    <a:pt x="1172" y="225"/>
                    <a:pt x="1172" y="130"/>
                    <a:pt x="1141" y="66"/>
                  </a:cubicBezTo>
                  <a:cubicBezTo>
                    <a:pt x="1102" y="27"/>
                    <a:pt x="1038" y="0"/>
                    <a:pt x="98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4135000" y="3672150"/>
              <a:ext cx="38025" cy="142150"/>
            </a:xfrm>
            <a:custGeom>
              <a:avLst/>
              <a:gdLst/>
              <a:ahLst/>
              <a:cxnLst/>
              <a:rect l="l" t="t" r="r" b="b"/>
              <a:pathLst>
                <a:path w="1521" h="5686" extrusionOk="0">
                  <a:moveTo>
                    <a:pt x="1346" y="1"/>
                  </a:moveTo>
                  <a:cubicBezTo>
                    <a:pt x="1307" y="1"/>
                    <a:pt x="1267" y="17"/>
                    <a:pt x="1235" y="48"/>
                  </a:cubicBezTo>
                  <a:cubicBezTo>
                    <a:pt x="444" y="777"/>
                    <a:pt x="0" y="1790"/>
                    <a:pt x="0" y="2835"/>
                  </a:cubicBezTo>
                  <a:cubicBezTo>
                    <a:pt x="0" y="3912"/>
                    <a:pt x="444" y="4925"/>
                    <a:pt x="1235" y="5654"/>
                  </a:cubicBezTo>
                  <a:cubicBezTo>
                    <a:pt x="1267" y="5685"/>
                    <a:pt x="1299" y="5685"/>
                    <a:pt x="1362" y="5685"/>
                  </a:cubicBezTo>
                  <a:cubicBezTo>
                    <a:pt x="1394" y="5685"/>
                    <a:pt x="1425" y="5685"/>
                    <a:pt x="1457" y="5654"/>
                  </a:cubicBezTo>
                  <a:cubicBezTo>
                    <a:pt x="1520" y="5590"/>
                    <a:pt x="1520" y="5464"/>
                    <a:pt x="1457" y="5432"/>
                  </a:cubicBezTo>
                  <a:cubicBezTo>
                    <a:pt x="729" y="4767"/>
                    <a:pt x="317" y="3817"/>
                    <a:pt x="317" y="2835"/>
                  </a:cubicBezTo>
                  <a:cubicBezTo>
                    <a:pt x="317" y="1885"/>
                    <a:pt x="729" y="935"/>
                    <a:pt x="1457" y="270"/>
                  </a:cubicBezTo>
                  <a:cubicBezTo>
                    <a:pt x="1520" y="238"/>
                    <a:pt x="1520" y="112"/>
                    <a:pt x="1457" y="48"/>
                  </a:cubicBezTo>
                  <a:cubicBezTo>
                    <a:pt x="1425" y="17"/>
                    <a:pt x="1386" y="1"/>
                    <a:pt x="134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4190400" y="3704225"/>
              <a:ext cx="79200" cy="163125"/>
            </a:xfrm>
            <a:custGeom>
              <a:avLst/>
              <a:gdLst/>
              <a:ahLst/>
              <a:cxnLst/>
              <a:rect l="l" t="t" r="r" b="b"/>
              <a:pathLst>
                <a:path w="3168" h="6525" extrusionOk="0">
                  <a:moveTo>
                    <a:pt x="1584" y="317"/>
                  </a:moveTo>
                  <a:cubicBezTo>
                    <a:pt x="2281" y="317"/>
                    <a:pt x="2851" y="855"/>
                    <a:pt x="2851" y="1552"/>
                  </a:cubicBezTo>
                  <a:cubicBezTo>
                    <a:pt x="2851" y="2122"/>
                    <a:pt x="2471" y="2629"/>
                    <a:pt x="1901" y="2787"/>
                  </a:cubicBez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lose/>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4269575" y="3689975"/>
              <a:ext cx="30125" cy="106100"/>
            </a:xfrm>
            <a:custGeom>
              <a:avLst/>
              <a:gdLst/>
              <a:ahLst/>
              <a:cxnLst/>
              <a:rect l="l" t="t" r="r" b="b"/>
              <a:pathLst>
                <a:path w="1205" h="4244" fill="none"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6"/>
            <p:cNvSpPr/>
            <p:nvPr/>
          </p:nvSpPr>
          <p:spPr>
            <a:xfrm>
              <a:off x="4287000" y="3671750"/>
              <a:ext cx="38025" cy="142550"/>
            </a:xfrm>
            <a:custGeom>
              <a:avLst/>
              <a:gdLst/>
              <a:ahLst/>
              <a:cxnLst/>
              <a:rect l="l" t="t" r="r" b="b"/>
              <a:pathLst>
                <a:path w="1521" h="5702" fill="none"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6"/>
            <p:cNvSpPr/>
            <p:nvPr/>
          </p:nvSpPr>
          <p:spPr>
            <a:xfrm>
              <a:off x="4160325" y="3689975"/>
              <a:ext cx="29325" cy="106100"/>
            </a:xfrm>
            <a:custGeom>
              <a:avLst/>
              <a:gdLst/>
              <a:ahLst/>
              <a:cxnLst/>
              <a:rect l="l" t="t" r="r" b="b"/>
              <a:pathLst>
                <a:path w="1173" h="4244" fill="none"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6"/>
            <p:cNvSpPr/>
            <p:nvPr/>
          </p:nvSpPr>
          <p:spPr>
            <a:xfrm>
              <a:off x="4135000" y="3671750"/>
              <a:ext cx="38025" cy="142550"/>
            </a:xfrm>
            <a:custGeom>
              <a:avLst/>
              <a:gdLst/>
              <a:ahLst/>
              <a:cxnLst/>
              <a:rect l="l" t="t" r="r" b="b"/>
              <a:pathLst>
                <a:path w="1521" h="5702" fill="none"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a:off x="4190400" y="3704225"/>
              <a:ext cx="79200" cy="163125"/>
            </a:xfrm>
            <a:custGeom>
              <a:avLst/>
              <a:gdLst/>
              <a:ahLst/>
              <a:cxnLst/>
              <a:rect l="l" t="t" r="r" b="b"/>
              <a:pathLst>
                <a:path w="3168" h="6525" fill="none" extrusionOk="0">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a:off x="595975" y="3956000"/>
              <a:ext cx="3262725" cy="581150"/>
            </a:xfrm>
            <a:custGeom>
              <a:avLst/>
              <a:gdLst/>
              <a:ahLst/>
              <a:cxnLst/>
              <a:rect l="l" t="t" r="r" b="b"/>
              <a:pathLst>
                <a:path w="130509" h="23246" extrusionOk="0">
                  <a:moveTo>
                    <a:pt x="3421" y="0"/>
                  </a:moveTo>
                  <a:cubicBezTo>
                    <a:pt x="1521" y="0"/>
                    <a:pt x="0" y="1520"/>
                    <a:pt x="0" y="3420"/>
                  </a:cubicBezTo>
                  <a:lnTo>
                    <a:pt x="0" y="19825"/>
                  </a:lnTo>
                  <a:cubicBezTo>
                    <a:pt x="0" y="21725"/>
                    <a:pt x="1521" y="23245"/>
                    <a:pt x="3421" y="23245"/>
                  </a:cubicBezTo>
                  <a:lnTo>
                    <a:pt x="92822" y="23245"/>
                  </a:lnTo>
                  <a:cubicBezTo>
                    <a:pt x="94723" y="23245"/>
                    <a:pt x="96274" y="21725"/>
                    <a:pt x="96274" y="19825"/>
                  </a:cubicBezTo>
                  <a:lnTo>
                    <a:pt x="96274" y="15360"/>
                  </a:lnTo>
                  <a:cubicBezTo>
                    <a:pt x="96325" y="13189"/>
                    <a:pt x="97823" y="12002"/>
                    <a:pt x="99487" y="12002"/>
                  </a:cubicBezTo>
                  <a:cubicBezTo>
                    <a:pt x="100956" y="12002"/>
                    <a:pt x="102554" y="12927"/>
                    <a:pt x="103400" y="14916"/>
                  </a:cubicBezTo>
                  <a:cubicBezTo>
                    <a:pt x="104667" y="17893"/>
                    <a:pt x="107612" y="19951"/>
                    <a:pt x="111032" y="19951"/>
                  </a:cubicBezTo>
                  <a:cubicBezTo>
                    <a:pt x="114389" y="19951"/>
                    <a:pt x="117271" y="17956"/>
                    <a:pt x="118601" y="15106"/>
                  </a:cubicBezTo>
                  <a:lnTo>
                    <a:pt x="118601" y="15138"/>
                  </a:lnTo>
                  <a:cubicBezTo>
                    <a:pt x="119815" y="12827"/>
                    <a:pt x="121700" y="11944"/>
                    <a:pt x="123381" y="11944"/>
                  </a:cubicBezTo>
                  <a:cubicBezTo>
                    <a:pt x="123980" y="11944"/>
                    <a:pt x="124554" y="12056"/>
                    <a:pt x="125062" y="12256"/>
                  </a:cubicBezTo>
                  <a:cubicBezTo>
                    <a:pt x="125125" y="12288"/>
                    <a:pt x="125188" y="12319"/>
                    <a:pt x="125252" y="12351"/>
                  </a:cubicBezTo>
                  <a:cubicBezTo>
                    <a:pt x="125315" y="12383"/>
                    <a:pt x="125378" y="12414"/>
                    <a:pt x="125410" y="12414"/>
                  </a:cubicBezTo>
                  <a:cubicBezTo>
                    <a:pt x="125505" y="12478"/>
                    <a:pt x="125568" y="12509"/>
                    <a:pt x="125632" y="12541"/>
                  </a:cubicBezTo>
                  <a:cubicBezTo>
                    <a:pt x="126138" y="12858"/>
                    <a:pt x="126392" y="13238"/>
                    <a:pt x="126645" y="13396"/>
                  </a:cubicBezTo>
                  <a:cubicBezTo>
                    <a:pt x="127057" y="13744"/>
                    <a:pt x="127563" y="13966"/>
                    <a:pt x="128165" y="13966"/>
                  </a:cubicBezTo>
                  <a:cubicBezTo>
                    <a:pt x="129432" y="13966"/>
                    <a:pt x="130509" y="12921"/>
                    <a:pt x="130509" y="11623"/>
                  </a:cubicBezTo>
                  <a:cubicBezTo>
                    <a:pt x="130509" y="10324"/>
                    <a:pt x="129432" y="9279"/>
                    <a:pt x="128165" y="9279"/>
                  </a:cubicBezTo>
                  <a:cubicBezTo>
                    <a:pt x="127563" y="9279"/>
                    <a:pt x="127057" y="9469"/>
                    <a:pt x="126645" y="9817"/>
                  </a:cubicBezTo>
                  <a:cubicBezTo>
                    <a:pt x="126392" y="10007"/>
                    <a:pt x="126138" y="10356"/>
                    <a:pt x="125632" y="10704"/>
                  </a:cubicBezTo>
                  <a:cubicBezTo>
                    <a:pt x="125568" y="10736"/>
                    <a:pt x="125505" y="10768"/>
                    <a:pt x="125410" y="10799"/>
                  </a:cubicBezTo>
                  <a:cubicBezTo>
                    <a:pt x="125378" y="10831"/>
                    <a:pt x="125315" y="10863"/>
                    <a:pt x="125283" y="10894"/>
                  </a:cubicBezTo>
                  <a:cubicBezTo>
                    <a:pt x="125188" y="10926"/>
                    <a:pt x="125157" y="10958"/>
                    <a:pt x="125062" y="10958"/>
                  </a:cubicBezTo>
                  <a:cubicBezTo>
                    <a:pt x="124550" y="11167"/>
                    <a:pt x="123971" y="11284"/>
                    <a:pt x="123366" y="11284"/>
                  </a:cubicBezTo>
                  <a:cubicBezTo>
                    <a:pt x="121689" y="11284"/>
                    <a:pt x="119811" y="10388"/>
                    <a:pt x="118601" y="8107"/>
                  </a:cubicBezTo>
                  <a:cubicBezTo>
                    <a:pt x="117271" y="5257"/>
                    <a:pt x="114389" y="3294"/>
                    <a:pt x="111032" y="3294"/>
                  </a:cubicBezTo>
                  <a:cubicBezTo>
                    <a:pt x="107612" y="3294"/>
                    <a:pt x="104667" y="5352"/>
                    <a:pt x="103400" y="8329"/>
                  </a:cubicBezTo>
                  <a:lnTo>
                    <a:pt x="103400" y="8297"/>
                  </a:lnTo>
                  <a:cubicBezTo>
                    <a:pt x="102569" y="10287"/>
                    <a:pt x="100972" y="11211"/>
                    <a:pt x="99500" y="11211"/>
                  </a:cubicBezTo>
                  <a:cubicBezTo>
                    <a:pt x="97832" y="11211"/>
                    <a:pt x="96325" y="10024"/>
                    <a:pt x="96274" y="7854"/>
                  </a:cubicBezTo>
                  <a:lnTo>
                    <a:pt x="96274" y="3420"/>
                  </a:lnTo>
                  <a:cubicBezTo>
                    <a:pt x="96274" y="1520"/>
                    <a:pt x="94723" y="0"/>
                    <a:pt x="928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a:off x="3201550" y="4076325"/>
              <a:ext cx="340475" cy="340475"/>
            </a:xfrm>
            <a:custGeom>
              <a:avLst/>
              <a:gdLst/>
              <a:ahLst/>
              <a:cxnLst/>
              <a:rect l="l" t="t" r="r" b="b"/>
              <a:pathLst>
                <a:path w="13619" h="13619" extrusionOk="0">
                  <a:moveTo>
                    <a:pt x="13618" y="6810"/>
                  </a:moveTo>
                  <a:cubicBezTo>
                    <a:pt x="13618" y="10578"/>
                    <a:pt x="10578" y="13618"/>
                    <a:pt x="6809" y="13618"/>
                  </a:cubicBezTo>
                  <a:cubicBezTo>
                    <a:pt x="3041" y="13618"/>
                    <a:pt x="0" y="10578"/>
                    <a:pt x="0" y="6810"/>
                  </a:cubicBezTo>
                  <a:cubicBezTo>
                    <a:pt x="0" y="3041"/>
                    <a:pt x="3041" y="1"/>
                    <a:pt x="6809" y="1"/>
                  </a:cubicBezTo>
                  <a:cubicBezTo>
                    <a:pt x="10578" y="1"/>
                    <a:pt x="13618" y="3041"/>
                    <a:pt x="13618" y="681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a:off x="3769225" y="4215675"/>
              <a:ext cx="60975" cy="60975"/>
            </a:xfrm>
            <a:custGeom>
              <a:avLst/>
              <a:gdLst/>
              <a:ahLst/>
              <a:cxnLst/>
              <a:rect l="l" t="t" r="r" b="b"/>
              <a:pathLst>
                <a:path w="2439" h="2439" extrusionOk="0">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a:off x="627650" y="3987650"/>
              <a:ext cx="2342725" cy="517825"/>
            </a:xfrm>
            <a:custGeom>
              <a:avLst/>
              <a:gdLst/>
              <a:ahLst/>
              <a:cxnLst/>
              <a:rect l="l" t="t" r="r" b="b"/>
              <a:pathLst>
                <a:path w="93709" h="20713" extrusionOk="0">
                  <a:moveTo>
                    <a:pt x="2154" y="1"/>
                  </a:moveTo>
                  <a:cubicBezTo>
                    <a:pt x="982" y="1"/>
                    <a:pt x="0" y="983"/>
                    <a:pt x="0" y="2154"/>
                  </a:cubicBezTo>
                  <a:lnTo>
                    <a:pt x="0" y="18559"/>
                  </a:lnTo>
                  <a:cubicBezTo>
                    <a:pt x="0" y="19731"/>
                    <a:pt x="982" y="20712"/>
                    <a:pt x="2154" y="20712"/>
                  </a:cubicBezTo>
                  <a:lnTo>
                    <a:pt x="91555" y="20712"/>
                  </a:lnTo>
                  <a:cubicBezTo>
                    <a:pt x="92759" y="20712"/>
                    <a:pt x="93709" y="19731"/>
                    <a:pt x="93709" y="18559"/>
                  </a:cubicBezTo>
                  <a:lnTo>
                    <a:pt x="93709" y="2154"/>
                  </a:lnTo>
                  <a:cubicBezTo>
                    <a:pt x="93709" y="983"/>
                    <a:pt x="92727" y="1"/>
                    <a:pt x="91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a:off x="3332975" y="4198250"/>
              <a:ext cx="77600" cy="77625"/>
            </a:xfrm>
            <a:custGeom>
              <a:avLst/>
              <a:gdLst/>
              <a:ahLst/>
              <a:cxnLst/>
              <a:rect l="l" t="t" r="r" b="b"/>
              <a:pathLst>
                <a:path w="3104" h="3105" extrusionOk="0">
                  <a:moveTo>
                    <a:pt x="1552" y="317"/>
                  </a:moveTo>
                  <a:cubicBezTo>
                    <a:pt x="2249" y="317"/>
                    <a:pt x="2787" y="856"/>
                    <a:pt x="2787" y="1553"/>
                  </a:cubicBezTo>
                  <a:cubicBezTo>
                    <a:pt x="2787" y="2249"/>
                    <a:pt x="2249" y="2788"/>
                    <a:pt x="1552" y="2788"/>
                  </a:cubicBezTo>
                  <a:cubicBezTo>
                    <a:pt x="887" y="2788"/>
                    <a:pt x="317" y="2249"/>
                    <a:pt x="317" y="1553"/>
                  </a:cubicBezTo>
                  <a:cubicBezTo>
                    <a:pt x="317" y="856"/>
                    <a:pt x="855" y="317"/>
                    <a:pt x="1552" y="317"/>
                  </a:cubicBezTo>
                  <a:close/>
                  <a:moveTo>
                    <a:pt x="1552" y="1"/>
                  </a:moveTo>
                  <a:cubicBezTo>
                    <a:pt x="697" y="1"/>
                    <a:pt x="0" y="697"/>
                    <a:pt x="0" y="1553"/>
                  </a:cubicBezTo>
                  <a:cubicBezTo>
                    <a:pt x="0" y="2408"/>
                    <a:pt x="697" y="3104"/>
                    <a:pt x="1552" y="3104"/>
                  </a:cubicBezTo>
                  <a:cubicBezTo>
                    <a:pt x="2407" y="3104"/>
                    <a:pt x="3104" y="2408"/>
                    <a:pt x="3104" y="1553"/>
                  </a:cubicBezTo>
                  <a:cubicBezTo>
                    <a:pt x="3104" y="697"/>
                    <a:pt x="2407" y="1"/>
                    <a:pt x="1552"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a:off x="3259350" y="4134125"/>
              <a:ext cx="225650" cy="224875"/>
            </a:xfrm>
            <a:custGeom>
              <a:avLst/>
              <a:gdLst/>
              <a:ahLst/>
              <a:cxnLst/>
              <a:rect l="l" t="t" r="r" b="b"/>
              <a:pathLst>
                <a:path w="9026" h="8995" extrusionOk="0">
                  <a:moveTo>
                    <a:pt x="4497" y="317"/>
                  </a:moveTo>
                  <a:cubicBezTo>
                    <a:pt x="6809" y="317"/>
                    <a:pt x="8677" y="2186"/>
                    <a:pt x="8677" y="4498"/>
                  </a:cubicBezTo>
                  <a:cubicBezTo>
                    <a:pt x="8677" y="5923"/>
                    <a:pt x="7949" y="7221"/>
                    <a:pt x="6841" y="7949"/>
                  </a:cubicBezTo>
                  <a:cubicBezTo>
                    <a:pt x="6746" y="7411"/>
                    <a:pt x="6492" y="6936"/>
                    <a:pt x="6081" y="6588"/>
                  </a:cubicBezTo>
                  <a:cubicBezTo>
                    <a:pt x="5639" y="6176"/>
                    <a:pt x="5061" y="5983"/>
                    <a:pt x="4474" y="5983"/>
                  </a:cubicBezTo>
                  <a:cubicBezTo>
                    <a:pt x="4429" y="5983"/>
                    <a:pt x="4384" y="5984"/>
                    <a:pt x="4339" y="5986"/>
                  </a:cubicBezTo>
                  <a:cubicBezTo>
                    <a:pt x="3262" y="6049"/>
                    <a:pt x="2375" y="6873"/>
                    <a:pt x="2154" y="7981"/>
                  </a:cubicBezTo>
                  <a:cubicBezTo>
                    <a:pt x="1045" y="7221"/>
                    <a:pt x="317" y="5954"/>
                    <a:pt x="317" y="4498"/>
                  </a:cubicBezTo>
                  <a:cubicBezTo>
                    <a:pt x="317" y="2186"/>
                    <a:pt x="2185" y="317"/>
                    <a:pt x="4497" y="317"/>
                  </a:cubicBezTo>
                  <a:close/>
                  <a:moveTo>
                    <a:pt x="4487" y="6299"/>
                  </a:moveTo>
                  <a:cubicBezTo>
                    <a:pt x="4986" y="6299"/>
                    <a:pt x="5477" y="6486"/>
                    <a:pt x="5859" y="6809"/>
                  </a:cubicBezTo>
                  <a:cubicBezTo>
                    <a:pt x="6271" y="7158"/>
                    <a:pt x="6492" y="7633"/>
                    <a:pt x="6556" y="8139"/>
                  </a:cubicBezTo>
                  <a:cubicBezTo>
                    <a:pt x="5922" y="8488"/>
                    <a:pt x="5210" y="8662"/>
                    <a:pt x="4501" y="8662"/>
                  </a:cubicBezTo>
                  <a:cubicBezTo>
                    <a:pt x="3793" y="8662"/>
                    <a:pt x="3088" y="8488"/>
                    <a:pt x="2470" y="8139"/>
                  </a:cubicBezTo>
                  <a:cubicBezTo>
                    <a:pt x="2597" y="7158"/>
                    <a:pt x="3389" y="6366"/>
                    <a:pt x="4371" y="6303"/>
                  </a:cubicBezTo>
                  <a:cubicBezTo>
                    <a:pt x="4409" y="6300"/>
                    <a:pt x="4448" y="6299"/>
                    <a:pt x="4487" y="6299"/>
                  </a:cubicBezTo>
                  <a:close/>
                  <a:moveTo>
                    <a:pt x="4497" y="1"/>
                  </a:moveTo>
                  <a:cubicBezTo>
                    <a:pt x="2027" y="1"/>
                    <a:pt x="0" y="1996"/>
                    <a:pt x="0" y="4498"/>
                  </a:cubicBezTo>
                  <a:cubicBezTo>
                    <a:pt x="0" y="6113"/>
                    <a:pt x="855" y="7506"/>
                    <a:pt x="2122" y="8330"/>
                  </a:cubicBezTo>
                  <a:lnTo>
                    <a:pt x="2217" y="8361"/>
                  </a:lnTo>
                  <a:cubicBezTo>
                    <a:pt x="2217" y="8361"/>
                    <a:pt x="2217" y="8393"/>
                    <a:pt x="2249" y="8393"/>
                  </a:cubicBezTo>
                  <a:cubicBezTo>
                    <a:pt x="2312" y="8425"/>
                    <a:pt x="2375" y="8456"/>
                    <a:pt x="2470" y="8520"/>
                  </a:cubicBezTo>
                  <a:cubicBezTo>
                    <a:pt x="2502" y="8520"/>
                    <a:pt x="2534" y="8520"/>
                    <a:pt x="2534" y="8551"/>
                  </a:cubicBezTo>
                  <a:cubicBezTo>
                    <a:pt x="2660" y="8615"/>
                    <a:pt x="2819" y="8678"/>
                    <a:pt x="2945" y="8710"/>
                  </a:cubicBezTo>
                  <a:lnTo>
                    <a:pt x="3072" y="8773"/>
                  </a:lnTo>
                  <a:cubicBezTo>
                    <a:pt x="3135" y="8773"/>
                    <a:pt x="3199" y="8805"/>
                    <a:pt x="3262" y="8836"/>
                  </a:cubicBezTo>
                  <a:cubicBezTo>
                    <a:pt x="3325" y="8836"/>
                    <a:pt x="3420" y="8868"/>
                    <a:pt x="3484" y="8868"/>
                  </a:cubicBezTo>
                  <a:cubicBezTo>
                    <a:pt x="3547" y="8900"/>
                    <a:pt x="3610" y="8900"/>
                    <a:pt x="3674" y="8931"/>
                  </a:cubicBezTo>
                  <a:cubicBezTo>
                    <a:pt x="3769" y="8931"/>
                    <a:pt x="3895" y="8963"/>
                    <a:pt x="3990" y="8963"/>
                  </a:cubicBezTo>
                  <a:cubicBezTo>
                    <a:pt x="4022" y="8963"/>
                    <a:pt x="4054" y="8963"/>
                    <a:pt x="4117" y="8995"/>
                  </a:cubicBezTo>
                  <a:lnTo>
                    <a:pt x="4909" y="8995"/>
                  </a:lnTo>
                  <a:cubicBezTo>
                    <a:pt x="4941" y="8963"/>
                    <a:pt x="5004" y="8963"/>
                    <a:pt x="5036" y="8963"/>
                  </a:cubicBezTo>
                  <a:cubicBezTo>
                    <a:pt x="5131" y="8963"/>
                    <a:pt x="5226" y="8931"/>
                    <a:pt x="5321" y="8931"/>
                  </a:cubicBezTo>
                  <a:cubicBezTo>
                    <a:pt x="5416" y="8900"/>
                    <a:pt x="5479" y="8900"/>
                    <a:pt x="5542" y="8868"/>
                  </a:cubicBezTo>
                  <a:cubicBezTo>
                    <a:pt x="5606" y="8868"/>
                    <a:pt x="5669" y="8836"/>
                    <a:pt x="5732" y="8836"/>
                  </a:cubicBezTo>
                  <a:cubicBezTo>
                    <a:pt x="5796" y="8805"/>
                    <a:pt x="5891" y="8773"/>
                    <a:pt x="5954" y="8773"/>
                  </a:cubicBezTo>
                  <a:cubicBezTo>
                    <a:pt x="5986" y="8741"/>
                    <a:pt x="6017" y="8741"/>
                    <a:pt x="6081" y="8710"/>
                  </a:cubicBezTo>
                  <a:cubicBezTo>
                    <a:pt x="6207" y="8678"/>
                    <a:pt x="6334" y="8615"/>
                    <a:pt x="6461" y="8551"/>
                  </a:cubicBezTo>
                  <a:cubicBezTo>
                    <a:pt x="6492" y="8520"/>
                    <a:pt x="6524" y="8520"/>
                    <a:pt x="6556" y="8520"/>
                  </a:cubicBezTo>
                  <a:cubicBezTo>
                    <a:pt x="6619" y="8456"/>
                    <a:pt x="6682" y="8425"/>
                    <a:pt x="6777" y="8393"/>
                  </a:cubicBezTo>
                  <a:cubicBezTo>
                    <a:pt x="6777" y="8393"/>
                    <a:pt x="6777" y="8361"/>
                    <a:pt x="6809" y="8361"/>
                  </a:cubicBezTo>
                  <a:lnTo>
                    <a:pt x="6872" y="8330"/>
                  </a:lnTo>
                  <a:lnTo>
                    <a:pt x="6872" y="8298"/>
                  </a:lnTo>
                  <a:cubicBezTo>
                    <a:pt x="8171" y="7506"/>
                    <a:pt x="9026" y="6113"/>
                    <a:pt x="9026" y="4498"/>
                  </a:cubicBezTo>
                  <a:cubicBezTo>
                    <a:pt x="9026" y="1996"/>
                    <a:pt x="6999" y="1"/>
                    <a:pt x="4497"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a:off x="4113625" y="2679450"/>
              <a:ext cx="232775" cy="225950"/>
            </a:xfrm>
            <a:custGeom>
              <a:avLst/>
              <a:gdLst/>
              <a:ahLst/>
              <a:cxnLst/>
              <a:rect l="l" t="t" r="r" b="b"/>
              <a:pathLst>
                <a:path w="9311" h="9038" extrusionOk="0">
                  <a:moveTo>
                    <a:pt x="3452" y="519"/>
                  </a:moveTo>
                  <a:cubicBezTo>
                    <a:pt x="3040" y="835"/>
                    <a:pt x="2692" y="1342"/>
                    <a:pt x="2439" y="1944"/>
                  </a:cubicBezTo>
                  <a:lnTo>
                    <a:pt x="1362" y="1944"/>
                  </a:lnTo>
                  <a:cubicBezTo>
                    <a:pt x="1710" y="1500"/>
                    <a:pt x="2122" y="1120"/>
                    <a:pt x="2629" y="835"/>
                  </a:cubicBezTo>
                  <a:cubicBezTo>
                    <a:pt x="2882" y="709"/>
                    <a:pt x="3167" y="582"/>
                    <a:pt x="3452" y="519"/>
                  </a:cubicBezTo>
                  <a:close/>
                  <a:moveTo>
                    <a:pt x="4497" y="360"/>
                  </a:moveTo>
                  <a:lnTo>
                    <a:pt x="4497" y="1944"/>
                  </a:lnTo>
                  <a:lnTo>
                    <a:pt x="2787" y="1944"/>
                  </a:lnTo>
                  <a:cubicBezTo>
                    <a:pt x="3199" y="1025"/>
                    <a:pt x="3800" y="455"/>
                    <a:pt x="4497" y="360"/>
                  </a:cubicBezTo>
                  <a:close/>
                  <a:moveTo>
                    <a:pt x="4814" y="360"/>
                  </a:moveTo>
                  <a:cubicBezTo>
                    <a:pt x="5479" y="455"/>
                    <a:pt x="6081" y="1025"/>
                    <a:pt x="6492" y="1944"/>
                  </a:cubicBezTo>
                  <a:lnTo>
                    <a:pt x="4814" y="1944"/>
                  </a:lnTo>
                  <a:lnTo>
                    <a:pt x="4814" y="360"/>
                  </a:lnTo>
                  <a:close/>
                  <a:moveTo>
                    <a:pt x="5827" y="487"/>
                  </a:moveTo>
                  <a:cubicBezTo>
                    <a:pt x="6682" y="740"/>
                    <a:pt x="7411" y="1247"/>
                    <a:pt x="7949" y="1944"/>
                  </a:cubicBezTo>
                  <a:lnTo>
                    <a:pt x="6841" y="1944"/>
                  </a:lnTo>
                  <a:cubicBezTo>
                    <a:pt x="6587" y="1310"/>
                    <a:pt x="6239" y="835"/>
                    <a:pt x="5827" y="487"/>
                  </a:cubicBezTo>
                  <a:close/>
                  <a:moveTo>
                    <a:pt x="2344" y="2260"/>
                  </a:moveTo>
                  <a:cubicBezTo>
                    <a:pt x="2122" y="2894"/>
                    <a:pt x="1995" y="3590"/>
                    <a:pt x="1964" y="4382"/>
                  </a:cubicBezTo>
                  <a:lnTo>
                    <a:pt x="475" y="4382"/>
                  </a:lnTo>
                  <a:cubicBezTo>
                    <a:pt x="475" y="4034"/>
                    <a:pt x="538" y="3685"/>
                    <a:pt x="633" y="3337"/>
                  </a:cubicBezTo>
                  <a:cubicBezTo>
                    <a:pt x="760" y="2957"/>
                    <a:pt x="918" y="2577"/>
                    <a:pt x="1140" y="2260"/>
                  </a:cubicBezTo>
                  <a:close/>
                  <a:moveTo>
                    <a:pt x="4497" y="2260"/>
                  </a:moveTo>
                  <a:lnTo>
                    <a:pt x="4497" y="4382"/>
                  </a:lnTo>
                  <a:lnTo>
                    <a:pt x="2280" y="4382"/>
                  </a:lnTo>
                  <a:cubicBezTo>
                    <a:pt x="2312" y="3590"/>
                    <a:pt x="2439" y="2862"/>
                    <a:pt x="2660" y="2260"/>
                  </a:cubicBezTo>
                  <a:close/>
                  <a:moveTo>
                    <a:pt x="6619" y="2260"/>
                  </a:moveTo>
                  <a:cubicBezTo>
                    <a:pt x="6841" y="2862"/>
                    <a:pt x="6999" y="3590"/>
                    <a:pt x="6999" y="4382"/>
                  </a:cubicBezTo>
                  <a:lnTo>
                    <a:pt x="4814" y="4382"/>
                  </a:lnTo>
                  <a:lnTo>
                    <a:pt x="4814" y="2260"/>
                  </a:lnTo>
                  <a:close/>
                  <a:moveTo>
                    <a:pt x="8171" y="2260"/>
                  </a:moveTo>
                  <a:cubicBezTo>
                    <a:pt x="8234" y="2324"/>
                    <a:pt x="8297" y="2419"/>
                    <a:pt x="8329" y="2514"/>
                  </a:cubicBezTo>
                  <a:cubicBezTo>
                    <a:pt x="8646" y="3084"/>
                    <a:pt x="8836" y="3717"/>
                    <a:pt x="8836" y="4382"/>
                  </a:cubicBezTo>
                  <a:lnTo>
                    <a:pt x="7316" y="4382"/>
                  </a:lnTo>
                  <a:cubicBezTo>
                    <a:pt x="7316" y="3590"/>
                    <a:pt x="7189" y="2894"/>
                    <a:pt x="6967" y="2260"/>
                  </a:cubicBezTo>
                  <a:close/>
                  <a:moveTo>
                    <a:pt x="1964" y="4699"/>
                  </a:moveTo>
                  <a:cubicBezTo>
                    <a:pt x="1995" y="5459"/>
                    <a:pt x="2122" y="6187"/>
                    <a:pt x="2344" y="6821"/>
                  </a:cubicBezTo>
                  <a:lnTo>
                    <a:pt x="1172" y="6821"/>
                  </a:lnTo>
                  <a:cubicBezTo>
                    <a:pt x="1109" y="6726"/>
                    <a:pt x="1045" y="6631"/>
                    <a:pt x="982" y="6536"/>
                  </a:cubicBezTo>
                  <a:cubicBezTo>
                    <a:pt x="665" y="5966"/>
                    <a:pt x="507" y="5332"/>
                    <a:pt x="475" y="4699"/>
                  </a:cubicBezTo>
                  <a:close/>
                  <a:moveTo>
                    <a:pt x="4497" y="4699"/>
                  </a:moveTo>
                  <a:lnTo>
                    <a:pt x="4497" y="6821"/>
                  </a:lnTo>
                  <a:lnTo>
                    <a:pt x="2660" y="6821"/>
                  </a:lnTo>
                  <a:cubicBezTo>
                    <a:pt x="2439" y="6187"/>
                    <a:pt x="2312" y="5491"/>
                    <a:pt x="2280" y="4699"/>
                  </a:cubicBezTo>
                  <a:close/>
                  <a:moveTo>
                    <a:pt x="6999" y="4699"/>
                  </a:moveTo>
                  <a:cubicBezTo>
                    <a:pt x="6999" y="5459"/>
                    <a:pt x="6841" y="6187"/>
                    <a:pt x="6619" y="6821"/>
                  </a:cubicBezTo>
                  <a:lnTo>
                    <a:pt x="4814" y="6821"/>
                  </a:lnTo>
                  <a:lnTo>
                    <a:pt x="4814" y="4699"/>
                  </a:lnTo>
                  <a:close/>
                  <a:moveTo>
                    <a:pt x="8836" y="4699"/>
                  </a:moveTo>
                  <a:cubicBezTo>
                    <a:pt x="8804" y="5016"/>
                    <a:pt x="8772" y="5364"/>
                    <a:pt x="8677" y="5681"/>
                  </a:cubicBezTo>
                  <a:cubicBezTo>
                    <a:pt x="8551" y="6092"/>
                    <a:pt x="8392" y="6472"/>
                    <a:pt x="8171" y="6821"/>
                  </a:cubicBezTo>
                  <a:lnTo>
                    <a:pt x="6967" y="6821"/>
                  </a:lnTo>
                  <a:cubicBezTo>
                    <a:pt x="7157" y="6187"/>
                    <a:pt x="7316" y="5459"/>
                    <a:pt x="7316" y="4699"/>
                  </a:cubicBezTo>
                  <a:close/>
                  <a:moveTo>
                    <a:pt x="2470" y="7137"/>
                  </a:moveTo>
                  <a:cubicBezTo>
                    <a:pt x="2692" y="7707"/>
                    <a:pt x="3009" y="8151"/>
                    <a:pt x="3357" y="8499"/>
                  </a:cubicBezTo>
                  <a:cubicBezTo>
                    <a:pt x="2565" y="8246"/>
                    <a:pt x="1900" y="7771"/>
                    <a:pt x="1394" y="7137"/>
                  </a:cubicBezTo>
                  <a:close/>
                  <a:moveTo>
                    <a:pt x="7917" y="7137"/>
                  </a:moveTo>
                  <a:cubicBezTo>
                    <a:pt x="7601" y="7549"/>
                    <a:pt x="7157" y="7929"/>
                    <a:pt x="6682" y="8182"/>
                  </a:cubicBezTo>
                  <a:cubicBezTo>
                    <a:pt x="6429" y="8309"/>
                    <a:pt x="6176" y="8436"/>
                    <a:pt x="5922" y="8499"/>
                  </a:cubicBezTo>
                  <a:cubicBezTo>
                    <a:pt x="6271" y="8182"/>
                    <a:pt x="6587" y="7707"/>
                    <a:pt x="6841" y="7137"/>
                  </a:cubicBezTo>
                  <a:close/>
                  <a:moveTo>
                    <a:pt x="4497" y="7137"/>
                  </a:moveTo>
                  <a:lnTo>
                    <a:pt x="4497" y="8689"/>
                  </a:lnTo>
                  <a:lnTo>
                    <a:pt x="4370" y="8689"/>
                  </a:lnTo>
                  <a:cubicBezTo>
                    <a:pt x="3737" y="8562"/>
                    <a:pt x="3167" y="7961"/>
                    <a:pt x="2787" y="7137"/>
                  </a:cubicBezTo>
                  <a:close/>
                  <a:moveTo>
                    <a:pt x="6492" y="7137"/>
                  </a:moveTo>
                  <a:cubicBezTo>
                    <a:pt x="6112" y="7961"/>
                    <a:pt x="5574" y="8562"/>
                    <a:pt x="4940" y="8689"/>
                  </a:cubicBezTo>
                  <a:lnTo>
                    <a:pt x="4814" y="8689"/>
                  </a:lnTo>
                  <a:lnTo>
                    <a:pt x="4814" y="7137"/>
                  </a:lnTo>
                  <a:close/>
                  <a:moveTo>
                    <a:pt x="4663" y="1"/>
                  </a:moveTo>
                  <a:cubicBezTo>
                    <a:pt x="3911" y="1"/>
                    <a:pt x="3174" y="184"/>
                    <a:pt x="2502" y="550"/>
                  </a:cubicBezTo>
                  <a:cubicBezTo>
                    <a:pt x="1425" y="1152"/>
                    <a:pt x="665" y="2102"/>
                    <a:pt x="317" y="3242"/>
                  </a:cubicBezTo>
                  <a:cubicBezTo>
                    <a:pt x="0" y="4414"/>
                    <a:pt x="127" y="5617"/>
                    <a:pt x="697" y="6694"/>
                  </a:cubicBezTo>
                  <a:cubicBezTo>
                    <a:pt x="1299" y="7739"/>
                    <a:pt x="2249" y="8499"/>
                    <a:pt x="3389" y="8847"/>
                  </a:cubicBezTo>
                  <a:cubicBezTo>
                    <a:pt x="3705" y="8942"/>
                    <a:pt x="4022" y="8974"/>
                    <a:pt x="4339" y="9006"/>
                  </a:cubicBezTo>
                  <a:cubicBezTo>
                    <a:pt x="4434" y="9037"/>
                    <a:pt x="4529" y="9037"/>
                    <a:pt x="4655" y="9037"/>
                  </a:cubicBezTo>
                  <a:cubicBezTo>
                    <a:pt x="4750" y="9037"/>
                    <a:pt x="4877" y="9037"/>
                    <a:pt x="5004" y="9006"/>
                  </a:cubicBezTo>
                  <a:cubicBezTo>
                    <a:pt x="5637" y="8942"/>
                    <a:pt x="6239" y="8784"/>
                    <a:pt x="6841" y="8467"/>
                  </a:cubicBezTo>
                  <a:cubicBezTo>
                    <a:pt x="7886" y="7897"/>
                    <a:pt x="8646" y="6916"/>
                    <a:pt x="8994" y="5776"/>
                  </a:cubicBezTo>
                  <a:cubicBezTo>
                    <a:pt x="9311" y="4604"/>
                    <a:pt x="9184" y="3400"/>
                    <a:pt x="8614" y="2355"/>
                  </a:cubicBezTo>
                  <a:cubicBezTo>
                    <a:pt x="8044" y="1279"/>
                    <a:pt x="7062" y="519"/>
                    <a:pt x="5922" y="170"/>
                  </a:cubicBezTo>
                  <a:cubicBezTo>
                    <a:pt x="5504" y="57"/>
                    <a:pt x="5081" y="1"/>
                    <a:pt x="466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a:off x="4113625" y="2675775"/>
              <a:ext cx="232775" cy="229625"/>
            </a:xfrm>
            <a:custGeom>
              <a:avLst/>
              <a:gdLst/>
              <a:ahLst/>
              <a:cxnLst/>
              <a:rect l="l" t="t" r="r" b="b"/>
              <a:pathLst>
                <a:path w="9311" h="9185" fill="none" extrusionOk="0">
                  <a:moveTo>
                    <a:pt x="8614" y="2502"/>
                  </a:moveTo>
                  <a:cubicBezTo>
                    <a:pt x="8044" y="1426"/>
                    <a:pt x="7062" y="666"/>
                    <a:pt x="5922" y="317"/>
                  </a:cubicBezTo>
                  <a:cubicBezTo>
                    <a:pt x="4750" y="0"/>
                    <a:pt x="3547" y="127"/>
                    <a:pt x="2502" y="697"/>
                  </a:cubicBezTo>
                  <a:cubicBezTo>
                    <a:pt x="1425" y="1299"/>
                    <a:pt x="665" y="2249"/>
                    <a:pt x="317" y="3389"/>
                  </a:cubicBezTo>
                  <a:cubicBezTo>
                    <a:pt x="0" y="4561"/>
                    <a:pt x="127" y="5764"/>
                    <a:pt x="697" y="6841"/>
                  </a:cubicBezTo>
                  <a:cubicBezTo>
                    <a:pt x="1299" y="7886"/>
                    <a:pt x="2249" y="8646"/>
                    <a:pt x="3389" y="8994"/>
                  </a:cubicBezTo>
                  <a:cubicBezTo>
                    <a:pt x="3705" y="9089"/>
                    <a:pt x="4022" y="9121"/>
                    <a:pt x="4339" y="9153"/>
                  </a:cubicBezTo>
                  <a:cubicBezTo>
                    <a:pt x="4434" y="9184"/>
                    <a:pt x="4529" y="9184"/>
                    <a:pt x="4655" y="9184"/>
                  </a:cubicBezTo>
                  <a:cubicBezTo>
                    <a:pt x="4750" y="9184"/>
                    <a:pt x="4877" y="9184"/>
                    <a:pt x="5004" y="9153"/>
                  </a:cubicBezTo>
                  <a:cubicBezTo>
                    <a:pt x="5637" y="9089"/>
                    <a:pt x="6239" y="8931"/>
                    <a:pt x="6841" y="8614"/>
                  </a:cubicBezTo>
                  <a:cubicBezTo>
                    <a:pt x="7886" y="8044"/>
                    <a:pt x="8646" y="7063"/>
                    <a:pt x="8994" y="5923"/>
                  </a:cubicBezTo>
                  <a:cubicBezTo>
                    <a:pt x="9311" y="4751"/>
                    <a:pt x="9184" y="3547"/>
                    <a:pt x="8614" y="2502"/>
                  </a:cubicBezTo>
                  <a:close/>
                  <a:moveTo>
                    <a:pt x="8836" y="4529"/>
                  </a:moveTo>
                  <a:lnTo>
                    <a:pt x="7316" y="4529"/>
                  </a:lnTo>
                  <a:cubicBezTo>
                    <a:pt x="7316" y="3737"/>
                    <a:pt x="7189" y="3041"/>
                    <a:pt x="6967" y="2407"/>
                  </a:cubicBezTo>
                  <a:lnTo>
                    <a:pt x="8171" y="2407"/>
                  </a:lnTo>
                  <a:cubicBezTo>
                    <a:pt x="8234" y="2471"/>
                    <a:pt x="8297" y="2566"/>
                    <a:pt x="8329" y="2661"/>
                  </a:cubicBezTo>
                  <a:cubicBezTo>
                    <a:pt x="8646" y="3231"/>
                    <a:pt x="8836" y="3864"/>
                    <a:pt x="8836" y="4529"/>
                  </a:cubicBezTo>
                  <a:close/>
                  <a:moveTo>
                    <a:pt x="4940" y="8836"/>
                  </a:moveTo>
                  <a:cubicBezTo>
                    <a:pt x="4877" y="8836"/>
                    <a:pt x="4845" y="8836"/>
                    <a:pt x="4814" y="8836"/>
                  </a:cubicBezTo>
                  <a:lnTo>
                    <a:pt x="4814" y="7284"/>
                  </a:lnTo>
                  <a:lnTo>
                    <a:pt x="6492" y="7284"/>
                  </a:lnTo>
                  <a:cubicBezTo>
                    <a:pt x="6112" y="8108"/>
                    <a:pt x="5574" y="8709"/>
                    <a:pt x="4940" y="8836"/>
                  </a:cubicBezTo>
                  <a:close/>
                  <a:moveTo>
                    <a:pt x="2787" y="7284"/>
                  </a:moveTo>
                  <a:lnTo>
                    <a:pt x="4497" y="7284"/>
                  </a:lnTo>
                  <a:lnTo>
                    <a:pt x="4497" y="8836"/>
                  </a:lnTo>
                  <a:cubicBezTo>
                    <a:pt x="4434" y="8836"/>
                    <a:pt x="4402" y="8836"/>
                    <a:pt x="4370" y="8836"/>
                  </a:cubicBezTo>
                  <a:cubicBezTo>
                    <a:pt x="3737" y="8709"/>
                    <a:pt x="3167" y="8108"/>
                    <a:pt x="2787" y="7284"/>
                  </a:cubicBezTo>
                  <a:close/>
                  <a:moveTo>
                    <a:pt x="4814" y="507"/>
                  </a:moveTo>
                  <a:cubicBezTo>
                    <a:pt x="5479" y="602"/>
                    <a:pt x="6081" y="1172"/>
                    <a:pt x="6492" y="2091"/>
                  </a:cubicBezTo>
                  <a:lnTo>
                    <a:pt x="4814" y="2091"/>
                  </a:lnTo>
                  <a:close/>
                  <a:moveTo>
                    <a:pt x="4497" y="507"/>
                  </a:moveTo>
                  <a:lnTo>
                    <a:pt x="4497" y="2091"/>
                  </a:lnTo>
                  <a:lnTo>
                    <a:pt x="2787" y="2091"/>
                  </a:lnTo>
                  <a:cubicBezTo>
                    <a:pt x="3199" y="1172"/>
                    <a:pt x="3800" y="602"/>
                    <a:pt x="4497" y="507"/>
                  </a:cubicBezTo>
                  <a:close/>
                  <a:moveTo>
                    <a:pt x="4497" y="2407"/>
                  </a:moveTo>
                  <a:lnTo>
                    <a:pt x="4497" y="4529"/>
                  </a:lnTo>
                  <a:lnTo>
                    <a:pt x="2280" y="4529"/>
                  </a:lnTo>
                  <a:cubicBezTo>
                    <a:pt x="2312" y="3737"/>
                    <a:pt x="2439" y="3009"/>
                    <a:pt x="2660" y="2407"/>
                  </a:cubicBezTo>
                  <a:close/>
                  <a:moveTo>
                    <a:pt x="4497" y="4846"/>
                  </a:moveTo>
                  <a:lnTo>
                    <a:pt x="4497" y="6968"/>
                  </a:lnTo>
                  <a:lnTo>
                    <a:pt x="2660" y="6968"/>
                  </a:lnTo>
                  <a:cubicBezTo>
                    <a:pt x="2439" y="6334"/>
                    <a:pt x="2312" y="5638"/>
                    <a:pt x="2280" y="4846"/>
                  </a:cubicBezTo>
                  <a:close/>
                  <a:moveTo>
                    <a:pt x="4814" y="6968"/>
                  </a:moveTo>
                  <a:lnTo>
                    <a:pt x="4814" y="4846"/>
                  </a:lnTo>
                  <a:lnTo>
                    <a:pt x="6999" y="4846"/>
                  </a:lnTo>
                  <a:cubicBezTo>
                    <a:pt x="6999" y="5606"/>
                    <a:pt x="6841" y="6334"/>
                    <a:pt x="6619" y="6968"/>
                  </a:cubicBezTo>
                  <a:close/>
                  <a:moveTo>
                    <a:pt x="4814" y="4529"/>
                  </a:moveTo>
                  <a:lnTo>
                    <a:pt x="4814" y="2407"/>
                  </a:lnTo>
                  <a:lnTo>
                    <a:pt x="6619" y="2407"/>
                  </a:lnTo>
                  <a:cubicBezTo>
                    <a:pt x="6841" y="3009"/>
                    <a:pt x="6999" y="3737"/>
                    <a:pt x="6999" y="4529"/>
                  </a:cubicBezTo>
                  <a:close/>
                  <a:moveTo>
                    <a:pt x="7949" y="2091"/>
                  </a:moveTo>
                  <a:lnTo>
                    <a:pt x="6841" y="2091"/>
                  </a:lnTo>
                  <a:cubicBezTo>
                    <a:pt x="6587" y="1457"/>
                    <a:pt x="6239" y="982"/>
                    <a:pt x="5827" y="634"/>
                  </a:cubicBezTo>
                  <a:lnTo>
                    <a:pt x="5827" y="634"/>
                  </a:lnTo>
                  <a:cubicBezTo>
                    <a:pt x="6682" y="887"/>
                    <a:pt x="7411" y="1394"/>
                    <a:pt x="7949" y="2091"/>
                  </a:cubicBezTo>
                  <a:close/>
                  <a:moveTo>
                    <a:pt x="2629" y="982"/>
                  </a:moveTo>
                  <a:cubicBezTo>
                    <a:pt x="2882" y="856"/>
                    <a:pt x="3167" y="729"/>
                    <a:pt x="3452" y="666"/>
                  </a:cubicBezTo>
                  <a:cubicBezTo>
                    <a:pt x="3040" y="982"/>
                    <a:pt x="2692" y="1489"/>
                    <a:pt x="2439" y="2091"/>
                  </a:cubicBezTo>
                  <a:lnTo>
                    <a:pt x="1362" y="2091"/>
                  </a:lnTo>
                  <a:cubicBezTo>
                    <a:pt x="1710" y="1647"/>
                    <a:pt x="2122" y="1267"/>
                    <a:pt x="2629" y="982"/>
                  </a:cubicBezTo>
                  <a:close/>
                  <a:moveTo>
                    <a:pt x="1140" y="2407"/>
                  </a:moveTo>
                  <a:lnTo>
                    <a:pt x="2344" y="2407"/>
                  </a:lnTo>
                  <a:cubicBezTo>
                    <a:pt x="2122" y="3041"/>
                    <a:pt x="1995" y="3737"/>
                    <a:pt x="1964" y="4529"/>
                  </a:cubicBezTo>
                  <a:lnTo>
                    <a:pt x="475" y="4529"/>
                  </a:lnTo>
                  <a:cubicBezTo>
                    <a:pt x="475" y="4181"/>
                    <a:pt x="538" y="3832"/>
                    <a:pt x="633" y="3484"/>
                  </a:cubicBezTo>
                  <a:cubicBezTo>
                    <a:pt x="760" y="3104"/>
                    <a:pt x="918" y="2724"/>
                    <a:pt x="1140" y="2407"/>
                  </a:cubicBezTo>
                  <a:close/>
                  <a:moveTo>
                    <a:pt x="475" y="4846"/>
                  </a:moveTo>
                  <a:lnTo>
                    <a:pt x="1964" y="4846"/>
                  </a:lnTo>
                  <a:cubicBezTo>
                    <a:pt x="1995" y="5606"/>
                    <a:pt x="2122" y="6334"/>
                    <a:pt x="2344" y="6968"/>
                  </a:cubicBezTo>
                  <a:lnTo>
                    <a:pt x="1172" y="6968"/>
                  </a:lnTo>
                  <a:cubicBezTo>
                    <a:pt x="1109" y="6873"/>
                    <a:pt x="1045" y="6778"/>
                    <a:pt x="982" y="6683"/>
                  </a:cubicBezTo>
                  <a:cubicBezTo>
                    <a:pt x="665" y="6113"/>
                    <a:pt x="507" y="5479"/>
                    <a:pt x="475" y="4846"/>
                  </a:cubicBezTo>
                  <a:close/>
                  <a:moveTo>
                    <a:pt x="1394" y="7284"/>
                  </a:moveTo>
                  <a:lnTo>
                    <a:pt x="2470" y="7284"/>
                  </a:lnTo>
                  <a:cubicBezTo>
                    <a:pt x="2692" y="7854"/>
                    <a:pt x="3009" y="8298"/>
                    <a:pt x="3357" y="8646"/>
                  </a:cubicBezTo>
                  <a:cubicBezTo>
                    <a:pt x="2565" y="8393"/>
                    <a:pt x="1900" y="7918"/>
                    <a:pt x="1394" y="7284"/>
                  </a:cubicBezTo>
                  <a:close/>
                  <a:moveTo>
                    <a:pt x="6682" y="8329"/>
                  </a:moveTo>
                  <a:cubicBezTo>
                    <a:pt x="6429" y="8456"/>
                    <a:pt x="6176" y="8583"/>
                    <a:pt x="5922" y="8646"/>
                  </a:cubicBezTo>
                  <a:cubicBezTo>
                    <a:pt x="6271" y="8329"/>
                    <a:pt x="6587" y="7854"/>
                    <a:pt x="6841" y="7284"/>
                  </a:cubicBezTo>
                  <a:lnTo>
                    <a:pt x="7917" y="7284"/>
                  </a:lnTo>
                  <a:cubicBezTo>
                    <a:pt x="7601" y="7696"/>
                    <a:pt x="7157" y="8076"/>
                    <a:pt x="6682" y="8329"/>
                  </a:cubicBezTo>
                  <a:close/>
                  <a:moveTo>
                    <a:pt x="8171" y="6968"/>
                  </a:moveTo>
                  <a:lnTo>
                    <a:pt x="6967" y="6968"/>
                  </a:lnTo>
                  <a:cubicBezTo>
                    <a:pt x="7157" y="6334"/>
                    <a:pt x="7316" y="5606"/>
                    <a:pt x="7316" y="4846"/>
                  </a:cubicBezTo>
                  <a:lnTo>
                    <a:pt x="8836" y="4846"/>
                  </a:lnTo>
                  <a:cubicBezTo>
                    <a:pt x="8804" y="5163"/>
                    <a:pt x="8772" y="5511"/>
                    <a:pt x="8677" y="5828"/>
                  </a:cubicBezTo>
                  <a:cubicBezTo>
                    <a:pt x="8551" y="6239"/>
                    <a:pt x="8392" y="6619"/>
                    <a:pt x="8171" y="6968"/>
                  </a:cubicBezTo>
                  <a:close/>
                </a:path>
              </a:pathLst>
            </a:custGeom>
            <a:no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6" name="Google Shape;1456;p16"/>
          <p:cNvSpPr txBox="1"/>
          <p:nvPr/>
        </p:nvSpPr>
        <p:spPr>
          <a:xfrm>
            <a:off x="457200" y="411475"/>
            <a:ext cx="77235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Fira Sans Medium"/>
                <a:ea typeface="Fira Sans Medium"/>
                <a:cs typeface="Fira Sans Medium"/>
                <a:sym typeface="Fira Sans Medium"/>
              </a:rPr>
              <a:t>ADVANTAGES :</a:t>
            </a:r>
            <a:endParaRPr sz="2800" dirty="0">
              <a:latin typeface="Fira Sans Medium"/>
              <a:ea typeface="Fira Sans Medium"/>
              <a:cs typeface="Fira Sans Medium"/>
              <a:sym typeface="Fira Sans Medium"/>
            </a:endParaRPr>
          </a:p>
        </p:txBody>
      </p:sp>
      <p:sp>
        <p:nvSpPr>
          <p:cNvPr id="1457" name="Google Shape;1457;p16"/>
          <p:cNvSpPr txBox="1"/>
          <p:nvPr/>
        </p:nvSpPr>
        <p:spPr>
          <a:xfrm>
            <a:off x="368043" y="1726093"/>
            <a:ext cx="27690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latin typeface="Fira Sans Medium"/>
                <a:ea typeface="Fira Sans Medium"/>
                <a:cs typeface="Fira Sans Medium"/>
                <a:sym typeface="Fira Sans Medium"/>
              </a:rPr>
              <a:t>Security Enhancement</a:t>
            </a:r>
            <a:endParaRPr sz="1600" dirty="0">
              <a:latin typeface="Fira Sans Medium"/>
              <a:ea typeface="Fira Sans Medium"/>
              <a:cs typeface="Fira Sans Medium"/>
              <a:sym typeface="Fira Sans Medium"/>
            </a:endParaRPr>
          </a:p>
        </p:txBody>
      </p:sp>
      <p:sp>
        <p:nvSpPr>
          <p:cNvPr id="1459" name="Google Shape;1459;p16"/>
          <p:cNvSpPr txBox="1"/>
          <p:nvPr/>
        </p:nvSpPr>
        <p:spPr>
          <a:xfrm>
            <a:off x="605775" y="2923192"/>
            <a:ext cx="27690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latin typeface="Fira Sans Medium"/>
                <a:ea typeface="Fira Sans Medium"/>
                <a:cs typeface="Fira Sans Medium"/>
                <a:sym typeface="Fira Sans Medium"/>
              </a:rPr>
              <a:t>Convienence And Efficiency</a:t>
            </a:r>
            <a:endParaRPr sz="1600" dirty="0">
              <a:latin typeface="Fira Sans Medium"/>
              <a:ea typeface="Fira Sans Medium"/>
              <a:cs typeface="Fira Sans Medium"/>
              <a:sym typeface="Fira Sans Medium"/>
            </a:endParaRPr>
          </a:p>
        </p:txBody>
      </p:sp>
      <p:sp>
        <p:nvSpPr>
          <p:cNvPr id="1461" name="Google Shape;1461;p16"/>
          <p:cNvSpPr txBox="1"/>
          <p:nvPr/>
        </p:nvSpPr>
        <p:spPr>
          <a:xfrm>
            <a:off x="368043" y="4205260"/>
            <a:ext cx="27690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dirty="0">
                <a:latin typeface="Fira Sans Medium"/>
                <a:ea typeface="Fira Sans Medium"/>
                <a:cs typeface="Fira Sans Medium"/>
                <a:sym typeface="Fira Sans Medium"/>
              </a:rPr>
              <a:t>Real-T</a:t>
            </a:r>
            <a:r>
              <a:rPr lang="en-IN" sz="1500" dirty="0" err="1">
                <a:latin typeface="Fira Sans Medium"/>
                <a:ea typeface="Fira Sans Medium"/>
                <a:cs typeface="Fira Sans Medium"/>
                <a:sym typeface="Fira Sans Medium"/>
              </a:rPr>
              <a:t>i</a:t>
            </a:r>
            <a:r>
              <a:rPr lang="en" sz="1500" dirty="0">
                <a:latin typeface="Fira Sans Medium"/>
                <a:ea typeface="Fira Sans Medium"/>
                <a:cs typeface="Fira Sans Medium"/>
                <a:sym typeface="Fira Sans Medium"/>
              </a:rPr>
              <a:t>me Monitoring.</a:t>
            </a:r>
            <a:endParaRPr sz="1500" dirty="0">
              <a:latin typeface="Fira Sans Medium"/>
              <a:ea typeface="Fira Sans Medium"/>
              <a:cs typeface="Fira Sans Medium"/>
              <a:sym typeface="Fira Sans Medium"/>
            </a:endParaRPr>
          </a:p>
        </p:txBody>
      </p:sp>
      <p:sp>
        <p:nvSpPr>
          <p:cNvPr id="1463" name="Google Shape;1463;p16"/>
          <p:cNvSpPr txBox="1"/>
          <p:nvPr/>
        </p:nvSpPr>
        <p:spPr>
          <a:xfrm>
            <a:off x="6258084" y="1086512"/>
            <a:ext cx="27690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latin typeface="Fira Sans Medium"/>
                <a:ea typeface="Fira Sans Medium"/>
                <a:cs typeface="Fira Sans Medium"/>
                <a:sym typeface="Fira Sans Medium"/>
              </a:rPr>
              <a:t>Personalization</a:t>
            </a:r>
            <a:endParaRPr sz="1500" dirty="0">
              <a:latin typeface="Fira Sans Medium"/>
              <a:ea typeface="Fira Sans Medium"/>
              <a:cs typeface="Fira Sans Medium"/>
              <a:sym typeface="Fira Sans Medium"/>
            </a:endParaRPr>
          </a:p>
        </p:txBody>
      </p:sp>
      <p:sp>
        <p:nvSpPr>
          <p:cNvPr id="1465" name="Google Shape;1465;p16"/>
          <p:cNvSpPr txBox="1"/>
          <p:nvPr/>
        </p:nvSpPr>
        <p:spPr>
          <a:xfrm>
            <a:off x="5916708" y="2389004"/>
            <a:ext cx="27690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latin typeface="Fira Sans Medium"/>
                <a:ea typeface="Fira Sans Medium"/>
                <a:cs typeface="Fira Sans Medium"/>
                <a:sym typeface="Fira Sans Medium"/>
              </a:rPr>
              <a:t>Improved </a:t>
            </a:r>
            <a:r>
              <a:rPr lang="en" sz="1600" dirty="0">
                <a:latin typeface="Fira Sans Medium"/>
                <a:ea typeface="Fira Sans Medium"/>
                <a:cs typeface="Fira Sans Medium"/>
                <a:sym typeface="Fira Sans Medium"/>
              </a:rPr>
              <a:t>User</a:t>
            </a:r>
            <a:r>
              <a:rPr lang="en" sz="1500" dirty="0">
                <a:latin typeface="Fira Sans Medium"/>
                <a:ea typeface="Fira Sans Medium"/>
                <a:cs typeface="Fira Sans Medium"/>
                <a:sym typeface="Fira Sans Medium"/>
              </a:rPr>
              <a:t> Experience</a:t>
            </a:r>
            <a:endParaRPr sz="1500" dirty="0">
              <a:latin typeface="Fira Sans Medium"/>
              <a:ea typeface="Fira Sans Medium"/>
              <a:cs typeface="Fira Sans Medium"/>
              <a:sym typeface="Fira Sans Medium"/>
            </a:endParaRPr>
          </a:p>
        </p:txBody>
      </p:sp>
      <p:sp>
        <p:nvSpPr>
          <p:cNvPr id="1467" name="Google Shape;1467;p16"/>
          <p:cNvSpPr txBox="1"/>
          <p:nvPr/>
        </p:nvSpPr>
        <p:spPr>
          <a:xfrm>
            <a:off x="6489744" y="3541946"/>
            <a:ext cx="27690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latin typeface="Fira Sans Medium"/>
                <a:ea typeface="Fira Sans Medium"/>
                <a:cs typeface="Fira Sans Medium"/>
                <a:sym typeface="Fira Sans Medium"/>
              </a:rPr>
              <a:t>Accessablity</a:t>
            </a:r>
            <a:endParaRPr sz="1500" dirty="0">
              <a:latin typeface="Fira Sans Medium"/>
              <a:ea typeface="Fira Sans Medium"/>
              <a:cs typeface="Fira Sans Medium"/>
              <a:sym typeface="Fira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grpSp>
        <p:nvGrpSpPr>
          <p:cNvPr id="1558" name="Google Shape;1558;p19"/>
          <p:cNvGrpSpPr/>
          <p:nvPr/>
        </p:nvGrpSpPr>
        <p:grpSpPr>
          <a:xfrm>
            <a:off x="2830657" y="1324001"/>
            <a:ext cx="3496980" cy="3381105"/>
            <a:chOff x="2205550" y="1416550"/>
            <a:chExt cx="3190675" cy="3084950"/>
          </a:xfrm>
        </p:grpSpPr>
        <p:sp>
          <p:nvSpPr>
            <p:cNvPr id="1559" name="Google Shape;1559;p19"/>
            <p:cNvSpPr/>
            <p:nvPr/>
          </p:nvSpPr>
          <p:spPr>
            <a:xfrm>
              <a:off x="3142175" y="2075650"/>
              <a:ext cx="630225" cy="296925"/>
            </a:xfrm>
            <a:custGeom>
              <a:avLst/>
              <a:gdLst/>
              <a:ahLst/>
              <a:cxnLst/>
              <a:rect l="l" t="t" r="r" b="b"/>
              <a:pathLst>
                <a:path w="25209" h="11877" extrusionOk="0">
                  <a:moveTo>
                    <a:pt x="8741" y="0"/>
                  </a:moveTo>
                  <a:lnTo>
                    <a:pt x="0" y="11876"/>
                  </a:lnTo>
                  <a:lnTo>
                    <a:pt x="11369" y="11845"/>
                  </a:lnTo>
                  <a:cubicBezTo>
                    <a:pt x="14030" y="11845"/>
                    <a:pt x="16563" y="10768"/>
                    <a:pt x="18400" y="8836"/>
                  </a:cubicBezTo>
                  <a:lnTo>
                    <a:pt x="25209" y="1711"/>
                  </a:lnTo>
                  <a:lnTo>
                    <a:pt x="874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9"/>
            <p:cNvSpPr/>
            <p:nvPr/>
          </p:nvSpPr>
          <p:spPr>
            <a:xfrm>
              <a:off x="2647325" y="1417225"/>
              <a:ext cx="1125875" cy="893600"/>
            </a:xfrm>
            <a:custGeom>
              <a:avLst/>
              <a:gdLst/>
              <a:ahLst/>
              <a:cxnLst/>
              <a:rect l="l" t="t" r="r" b="b"/>
              <a:pathLst>
                <a:path w="45035" h="35744" extrusionOk="0">
                  <a:moveTo>
                    <a:pt x="40371" y="0"/>
                  </a:moveTo>
                  <a:cubicBezTo>
                    <a:pt x="40227" y="0"/>
                    <a:pt x="40082" y="7"/>
                    <a:pt x="39936" y="21"/>
                  </a:cubicBezTo>
                  <a:cubicBezTo>
                    <a:pt x="25241" y="1256"/>
                    <a:pt x="12320" y="7748"/>
                    <a:pt x="2091" y="17280"/>
                  </a:cubicBezTo>
                  <a:cubicBezTo>
                    <a:pt x="1" y="19212"/>
                    <a:pt x="159" y="22569"/>
                    <a:pt x="2408" y="24342"/>
                  </a:cubicBezTo>
                  <a:lnTo>
                    <a:pt x="16849" y="35743"/>
                  </a:lnTo>
                  <a:cubicBezTo>
                    <a:pt x="26668" y="24267"/>
                    <a:pt x="43920" y="24089"/>
                    <a:pt x="44983" y="24089"/>
                  </a:cubicBezTo>
                  <a:cubicBezTo>
                    <a:pt x="45017" y="24089"/>
                    <a:pt x="45034" y="24089"/>
                    <a:pt x="45034" y="24089"/>
                  </a:cubicBezTo>
                  <a:lnTo>
                    <a:pt x="45034" y="4676"/>
                  </a:lnTo>
                  <a:cubicBezTo>
                    <a:pt x="45034" y="2069"/>
                    <a:pt x="42908" y="0"/>
                    <a:pt x="4037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9"/>
            <p:cNvSpPr/>
            <p:nvPr/>
          </p:nvSpPr>
          <p:spPr>
            <a:xfrm>
              <a:off x="3050325" y="2004400"/>
              <a:ext cx="722075" cy="368175"/>
            </a:xfrm>
            <a:custGeom>
              <a:avLst/>
              <a:gdLst/>
              <a:ahLst/>
              <a:cxnLst/>
              <a:rect l="l" t="t" r="r" b="b"/>
              <a:pathLst>
                <a:path w="28883" h="14727" extrusionOk="0">
                  <a:moveTo>
                    <a:pt x="28845" y="0"/>
                  </a:moveTo>
                  <a:cubicBezTo>
                    <a:pt x="27910" y="0"/>
                    <a:pt x="9870" y="150"/>
                    <a:pt x="1" y="11654"/>
                  </a:cubicBezTo>
                  <a:lnTo>
                    <a:pt x="32" y="11686"/>
                  </a:lnTo>
                  <a:lnTo>
                    <a:pt x="3674" y="14726"/>
                  </a:lnTo>
                  <a:cubicBezTo>
                    <a:pt x="10230" y="8424"/>
                    <a:pt x="19097" y="4561"/>
                    <a:pt x="28883" y="4561"/>
                  </a:cubicBezTo>
                  <a:lnTo>
                    <a:pt x="28883" y="64"/>
                  </a:lnTo>
                  <a:lnTo>
                    <a:pt x="28883" y="0"/>
                  </a:lnTo>
                  <a:cubicBezTo>
                    <a:pt x="28883" y="0"/>
                    <a:pt x="28870" y="0"/>
                    <a:pt x="28845"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2951350" y="3125475"/>
              <a:ext cx="395900" cy="552650"/>
            </a:xfrm>
            <a:custGeom>
              <a:avLst/>
              <a:gdLst/>
              <a:ahLst/>
              <a:cxnLst/>
              <a:rect l="l" t="t" r="r" b="b"/>
              <a:pathLst>
                <a:path w="15836" h="22106" extrusionOk="0">
                  <a:moveTo>
                    <a:pt x="1" y="0"/>
                  </a:moveTo>
                  <a:lnTo>
                    <a:pt x="3675" y="15075"/>
                  </a:lnTo>
                  <a:lnTo>
                    <a:pt x="15835" y="22105"/>
                  </a:lnTo>
                  <a:lnTo>
                    <a:pt x="14347" y="11211"/>
                  </a:lnTo>
                  <a:cubicBezTo>
                    <a:pt x="13872" y="7791"/>
                    <a:pt x="11623" y="4877"/>
                    <a:pt x="8457" y="3547"/>
                  </a:cubicBezTo>
                  <a:lnTo>
                    <a:pt x="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2277600" y="3149225"/>
              <a:ext cx="1018975" cy="1122400"/>
            </a:xfrm>
            <a:custGeom>
              <a:avLst/>
              <a:gdLst/>
              <a:ahLst/>
              <a:cxnLst/>
              <a:rect l="l" t="t" r="r" b="b"/>
              <a:pathLst>
                <a:path w="40759" h="44896" extrusionOk="0">
                  <a:moveTo>
                    <a:pt x="22866" y="0"/>
                  </a:moveTo>
                  <a:lnTo>
                    <a:pt x="4181" y="4561"/>
                  </a:lnTo>
                  <a:cubicBezTo>
                    <a:pt x="1521" y="5226"/>
                    <a:pt x="1" y="7981"/>
                    <a:pt x="856" y="10578"/>
                  </a:cubicBezTo>
                  <a:cubicBezTo>
                    <a:pt x="5479" y="24702"/>
                    <a:pt x="14600" y="36261"/>
                    <a:pt x="26191" y="44115"/>
                  </a:cubicBezTo>
                  <a:cubicBezTo>
                    <a:pt x="26986" y="44646"/>
                    <a:pt x="27878" y="44895"/>
                    <a:pt x="28757" y="44895"/>
                  </a:cubicBezTo>
                  <a:cubicBezTo>
                    <a:pt x="30502" y="44895"/>
                    <a:pt x="32199" y="43911"/>
                    <a:pt x="33000" y="42183"/>
                  </a:cubicBezTo>
                  <a:lnTo>
                    <a:pt x="40759" y="25526"/>
                  </a:lnTo>
                  <a:cubicBezTo>
                    <a:pt x="26856" y="18463"/>
                    <a:pt x="22834" y="32"/>
                    <a:pt x="22834" y="32"/>
                  </a:cubicBezTo>
                  <a:lnTo>
                    <a:pt x="22897" y="32"/>
                  </a:lnTo>
                  <a:lnTo>
                    <a:pt x="2286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2848425" y="3125475"/>
              <a:ext cx="498025" cy="661900"/>
            </a:xfrm>
            <a:custGeom>
              <a:avLst/>
              <a:gdLst/>
              <a:ahLst/>
              <a:cxnLst/>
              <a:rect l="l" t="t" r="r" b="b"/>
              <a:pathLst>
                <a:path w="19921" h="26476" extrusionOk="0">
                  <a:moveTo>
                    <a:pt x="4118" y="0"/>
                  </a:moveTo>
                  <a:lnTo>
                    <a:pt x="64" y="982"/>
                  </a:lnTo>
                  <a:lnTo>
                    <a:pt x="1" y="982"/>
                  </a:lnTo>
                  <a:cubicBezTo>
                    <a:pt x="1" y="982"/>
                    <a:pt x="4023" y="19413"/>
                    <a:pt x="17926" y="26476"/>
                  </a:cubicBezTo>
                  <a:lnTo>
                    <a:pt x="17926" y="26444"/>
                  </a:lnTo>
                  <a:lnTo>
                    <a:pt x="19921" y="22105"/>
                  </a:lnTo>
                  <a:cubicBezTo>
                    <a:pt x="12289" y="17228"/>
                    <a:pt x="6461" y="9501"/>
                    <a:pt x="411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3820675" y="1416550"/>
              <a:ext cx="1144075" cy="886350"/>
            </a:xfrm>
            <a:custGeom>
              <a:avLst/>
              <a:gdLst/>
              <a:ahLst/>
              <a:cxnLst/>
              <a:rect l="l" t="t" r="r" b="b"/>
              <a:pathLst>
                <a:path w="45763" h="35454" extrusionOk="0">
                  <a:moveTo>
                    <a:pt x="4651" y="0"/>
                  </a:moveTo>
                  <a:cubicBezTo>
                    <a:pt x="2098" y="0"/>
                    <a:pt x="1" y="2077"/>
                    <a:pt x="1" y="4671"/>
                  </a:cubicBezTo>
                  <a:lnTo>
                    <a:pt x="1" y="23546"/>
                  </a:lnTo>
                  <a:lnTo>
                    <a:pt x="32" y="23546"/>
                  </a:lnTo>
                  <a:lnTo>
                    <a:pt x="32" y="23514"/>
                  </a:lnTo>
                  <a:cubicBezTo>
                    <a:pt x="32" y="23514"/>
                    <a:pt x="18559" y="23641"/>
                    <a:pt x="28756" y="35453"/>
                  </a:cubicBezTo>
                  <a:lnTo>
                    <a:pt x="43387" y="23736"/>
                  </a:lnTo>
                  <a:cubicBezTo>
                    <a:pt x="45636" y="21963"/>
                    <a:pt x="45762" y="18574"/>
                    <a:pt x="43641" y="16674"/>
                  </a:cubicBezTo>
                  <a:cubicBezTo>
                    <a:pt x="33285" y="7236"/>
                    <a:pt x="19857" y="1156"/>
                    <a:pt x="5036" y="16"/>
                  </a:cubicBezTo>
                  <a:cubicBezTo>
                    <a:pt x="4906" y="5"/>
                    <a:pt x="4778" y="0"/>
                    <a:pt x="465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9"/>
            <p:cNvSpPr/>
            <p:nvPr/>
          </p:nvSpPr>
          <p:spPr>
            <a:xfrm>
              <a:off x="3821475" y="2075650"/>
              <a:ext cx="631825" cy="296125"/>
            </a:xfrm>
            <a:custGeom>
              <a:avLst/>
              <a:gdLst/>
              <a:ahLst/>
              <a:cxnLst/>
              <a:rect l="l" t="t" r="r" b="b"/>
              <a:pathLst>
                <a:path w="25273" h="11845" extrusionOk="0">
                  <a:moveTo>
                    <a:pt x="16468" y="0"/>
                  </a:moveTo>
                  <a:lnTo>
                    <a:pt x="0" y="1742"/>
                  </a:lnTo>
                  <a:lnTo>
                    <a:pt x="6809" y="8836"/>
                  </a:lnTo>
                  <a:cubicBezTo>
                    <a:pt x="8646" y="10768"/>
                    <a:pt x="11179" y="11845"/>
                    <a:pt x="13840" y="11845"/>
                  </a:cubicBezTo>
                  <a:lnTo>
                    <a:pt x="25272" y="11845"/>
                  </a:lnTo>
                  <a:lnTo>
                    <a:pt x="16468"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9"/>
            <p:cNvSpPr/>
            <p:nvPr/>
          </p:nvSpPr>
          <p:spPr>
            <a:xfrm>
              <a:off x="3820675" y="2002850"/>
              <a:ext cx="727625" cy="368925"/>
            </a:xfrm>
            <a:custGeom>
              <a:avLst/>
              <a:gdLst/>
              <a:ahLst/>
              <a:cxnLst/>
              <a:rect l="l" t="t" r="r" b="b"/>
              <a:pathLst>
                <a:path w="29105" h="14757" extrusionOk="0">
                  <a:moveTo>
                    <a:pt x="1205" y="1"/>
                  </a:moveTo>
                  <a:cubicBezTo>
                    <a:pt x="432" y="1"/>
                    <a:pt x="1" y="31"/>
                    <a:pt x="1" y="31"/>
                  </a:cubicBezTo>
                  <a:lnTo>
                    <a:pt x="1" y="94"/>
                  </a:lnTo>
                  <a:lnTo>
                    <a:pt x="1" y="4654"/>
                  </a:lnTo>
                  <a:cubicBezTo>
                    <a:pt x="9786" y="4654"/>
                    <a:pt x="18685" y="8486"/>
                    <a:pt x="25241" y="14757"/>
                  </a:cubicBezTo>
                  <a:lnTo>
                    <a:pt x="29073" y="11716"/>
                  </a:lnTo>
                  <a:lnTo>
                    <a:pt x="29104" y="11685"/>
                  </a:lnTo>
                  <a:cubicBezTo>
                    <a:pt x="19208" y="855"/>
                    <a:pt x="5334" y="1"/>
                    <a:pt x="1205"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9"/>
            <p:cNvSpPr/>
            <p:nvPr/>
          </p:nvSpPr>
          <p:spPr>
            <a:xfrm>
              <a:off x="2853975" y="2412125"/>
              <a:ext cx="308800" cy="654000"/>
            </a:xfrm>
            <a:custGeom>
              <a:avLst/>
              <a:gdLst/>
              <a:ahLst/>
              <a:cxnLst/>
              <a:rect l="l" t="t" r="r" b="b"/>
              <a:pathLst>
                <a:path w="12352" h="26160" extrusionOk="0">
                  <a:moveTo>
                    <a:pt x="10831" y="1"/>
                  </a:moveTo>
                  <a:lnTo>
                    <a:pt x="1" y="9945"/>
                  </a:lnTo>
                  <a:lnTo>
                    <a:pt x="3453" y="26159"/>
                  </a:lnTo>
                  <a:lnTo>
                    <a:pt x="9818" y="18590"/>
                  </a:lnTo>
                  <a:cubicBezTo>
                    <a:pt x="11528" y="16564"/>
                    <a:pt x="12352" y="13935"/>
                    <a:pt x="12067" y="11275"/>
                  </a:cubicBezTo>
                  <a:lnTo>
                    <a:pt x="1083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9"/>
            <p:cNvSpPr/>
            <p:nvPr/>
          </p:nvSpPr>
          <p:spPr>
            <a:xfrm>
              <a:off x="2205550" y="2031350"/>
              <a:ext cx="820250" cy="1178150"/>
            </a:xfrm>
            <a:custGeom>
              <a:avLst/>
              <a:gdLst/>
              <a:ahLst/>
              <a:cxnLst/>
              <a:rect l="l" t="t" r="r" b="b"/>
              <a:pathLst>
                <a:path w="32810" h="47126" extrusionOk="0">
                  <a:moveTo>
                    <a:pt x="15440" y="0"/>
                  </a:moveTo>
                  <a:cubicBezTo>
                    <a:pt x="13919" y="0"/>
                    <a:pt x="12428" y="742"/>
                    <a:pt x="11528" y="2121"/>
                  </a:cubicBezTo>
                  <a:cubicBezTo>
                    <a:pt x="3358" y="14535"/>
                    <a:pt x="1" y="28913"/>
                    <a:pt x="1141" y="42847"/>
                  </a:cubicBezTo>
                  <a:cubicBezTo>
                    <a:pt x="1333" y="45320"/>
                    <a:pt x="3433" y="47126"/>
                    <a:pt x="5785" y="47126"/>
                  </a:cubicBezTo>
                  <a:cubicBezTo>
                    <a:pt x="6144" y="47126"/>
                    <a:pt x="6508" y="47084"/>
                    <a:pt x="6873" y="46996"/>
                  </a:cubicBezTo>
                  <a:lnTo>
                    <a:pt x="25209" y="42530"/>
                  </a:lnTo>
                  <a:cubicBezTo>
                    <a:pt x="27204" y="37178"/>
                    <a:pt x="28249" y="32460"/>
                    <a:pt x="29516" y="27773"/>
                  </a:cubicBezTo>
                  <a:cubicBezTo>
                    <a:pt x="31828" y="19190"/>
                    <a:pt x="32778" y="12160"/>
                    <a:pt x="32778" y="12160"/>
                  </a:cubicBezTo>
                  <a:lnTo>
                    <a:pt x="32810" y="12192"/>
                  </a:lnTo>
                  <a:lnTo>
                    <a:pt x="32810" y="12160"/>
                  </a:lnTo>
                  <a:lnTo>
                    <a:pt x="18305" y="981"/>
                  </a:lnTo>
                  <a:cubicBezTo>
                    <a:pt x="17442" y="317"/>
                    <a:pt x="16434" y="0"/>
                    <a:pt x="1544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9"/>
            <p:cNvSpPr/>
            <p:nvPr/>
          </p:nvSpPr>
          <p:spPr>
            <a:xfrm>
              <a:off x="2757375" y="2335325"/>
              <a:ext cx="368975" cy="759300"/>
            </a:xfrm>
            <a:custGeom>
              <a:avLst/>
              <a:gdLst/>
              <a:ahLst/>
              <a:cxnLst/>
              <a:rect l="l" t="t" r="r" b="b"/>
              <a:pathLst>
                <a:path w="14759" h="30372" extrusionOk="0">
                  <a:moveTo>
                    <a:pt x="10705" y="1"/>
                  </a:moveTo>
                  <a:cubicBezTo>
                    <a:pt x="10705" y="1"/>
                    <a:pt x="1" y="15107"/>
                    <a:pt x="3136" y="30371"/>
                  </a:cubicBezTo>
                  <a:lnTo>
                    <a:pt x="3168" y="30371"/>
                  </a:lnTo>
                  <a:lnTo>
                    <a:pt x="7348" y="29326"/>
                  </a:lnTo>
                  <a:cubicBezTo>
                    <a:pt x="6398" y="20301"/>
                    <a:pt x="8773" y="10927"/>
                    <a:pt x="14759" y="3168"/>
                  </a:cubicBezTo>
                  <a:lnTo>
                    <a:pt x="10737" y="33"/>
                  </a:lnTo>
                  <a:lnTo>
                    <a:pt x="1070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9"/>
            <p:cNvSpPr/>
            <p:nvPr/>
          </p:nvSpPr>
          <p:spPr>
            <a:xfrm>
              <a:off x="4439800" y="2415300"/>
              <a:ext cx="308800" cy="653200"/>
            </a:xfrm>
            <a:custGeom>
              <a:avLst/>
              <a:gdLst/>
              <a:ahLst/>
              <a:cxnLst/>
              <a:rect l="l" t="t" r="r" b="b"/>
              <a:pathLst>
                <a:path w="12352" h="26128" extrusionOk="0">
                  <a:moveTo>
                    <a:pt x="1426" y="0"/>
                  </a:moveTo>
                  <a:lnTo>
                    <a:pt x="286" y="11148"/>
                  </a:lnTo>
                  <a:cubicBezTo>
                    <a:pt x="1" y="13808"/>
                    <a:pt x="792" y="16437"/>
                    <a:pt x="2503" y="18463"/>
                  </a:cubicBezTo>
                  <a:lnTo>
                    <a:pt x="8836" y="26127"/>
                  </a:lnTo>
                  <a:lnTo>
                    <a:pt x="12352" y="9818"/>
                  </a:lnTo>
                  <a:lnTo>
                    <a:pt x="142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9"/>
            <p:cNvSpPr/>
            <p:nvPr/>
          </p:nvSpPr>
          <p:spPr>
            <a:xfrm>
              <a:off x="4570450" y="2031675"/>
              <a:ext cx="825775" cy="1177825"/>
            </a:xfrm>
            <a:custGeom>
              <a:avLst/>
              <a:gdLst/>
              <a:ahLst/>
              <a:cxnLst/>
              <a:rect l="l" t="t" r="r" b="b"/>
              <a:pathLst>
                <a:path w="33031" h="47113" extrusionOk="0">
                  <a:moveTo>
                    <a:pt x="17599" y="1"/>
                  </a:moveTo>
                  <a:cubicBezTo>
                    <a:pt x="16602" y="1"/>
                    <a:pt x="15592" y="315"/>
                    <a:pt x="14726" y="968"/>
                  </a:cubicBezTo>
                  <a:lnTo>
                    <a:pt x="0" y="12369"/>
                  </a:lnTo>
                  <a:lnTo>
                    <a:pt x="0" y="12400"/>
                  </a:lnTo>
                  <a:lnTo>
                    <a:pt x="32" y="12369"/>
                  </a:lnTo>
                  <a:cubicBezTo>
                    <a:pt x="32" y="12369"/>
                    <a:pt x="11971" y="27475"/>
                    <a:pt x="8836" y="42739"/>
                  </a:cubicBezTo>
                  <a:lnTo>
                    <a:pt x="26159" y="46983"/>
                  </a:lnTo>
                  <a:cubicBezTo>
                    <a:pt x="26523" y="47071"/>
                    <a:pt x="26888" y="47113"/>
                    <a:pt x="27247" y="47113"/>
                  </a:cubicBezTo>
                  <a:cubicBezTo>
                    <a:pt x="29599" y="47113"/>
                    <a:pt x="31703" y="45307"/>
                    <a:pt x="31923" y="42834"/>
                  </a:cubicBezTo>
                  <a:cubicBezTo>
                    <a:pt x="33031" y="28900"/>
                    <a:pt x="29674" y="14522"/>
                    <a:pt x="21503" y="2108"/>
                  </a:cubicBezTo>
                  <a:cubicBezTo>
                    <a:pt x="20605" y="731"/>
                    <a:pt x="19117" y="1"/>
                    <a:pt x="175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9"/>
            <p:cNvSpPr/>
            <p:nvPr/>
          </p:nvSpPr>
          <p:spPr>
            <a:xfrm>
              <a:off x="4475425" y="2340075"/>
              <a:ext cx="394325" cy="760100"/>
            </a:xfrm>
            <a:custGeom>
              <a:avLst/>
              <a:gdLst/>
              <a:ahLst/>
              <a:cxnLst/>
              <a:rect l="l" t="t" r="r" b="b"/>
              <a:pathLst>
                <a:path w="15773" h="30404" extrusionOk="0">
                  <a:moveTo>
                    <a:pt x="3833" y="1"/>
                  </a:moveTo>
                  <a:lnTo>
                    <a:pt x="3801" y="33"/>
                  </a:lnTo>
                  <a:lnTo>
                    <a:pt x="1" y="2978"/>
                  </a:lnTo>
                  <a:cubicBezTo>
                    <a:pt x="5986" y="10705"/>
                    <a:pt x="8361" y="20111"/>
                    <a:pt x="7411" y="29136"/>
                  </a:cubicBezTo>
                  <a:lnTo>
                    <a:pt x="12605" y="30403"/>
                  </a:lnTo>
                  <a:lnTo>
                    <a:pt x="12637" y="30403"/>
                  </a:lnTo>
                  <a:cubicBezTo>
                    <a:pt x="15772" y="15139"/>
                    <a:pt x="3833" y="1"/>
                    <a:pt x="383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9"/>
            <p:cNvSpPr/>
            <p:nvPr/>
          </p:nvSpPr>
          <p:spPr>
            <a:xfrm>
              <a:off x="4247425" y="3125475"/>
              <a:ext cx="394300" cy="551850"/>
            </a:xfrm>
            <a:custGeom>
              <a:avLst/>
              <a:gdLst/>
              <a:ahLst/>
              <a:cxnLst/>
              <a:rect l="l" t="t" r="r" b="b"/>
              <a:pathLst>
                <a:path w="15772" h="22074" extrusionOk="0">
                  <a:moveTo>
                    <a:pt x="15771" y="0"/>
                  </a:moveTo>
                  <a:lnTo>
                    <a:pt x="7316" y="3547"/>
                  </a:lnTo>
                  <a:cubicBezTo>
                    <a:pt x="4149" y="4877"/>
                    <a:pt x="1900" y="7791"/>
                    <a:pt x="1457" y="11211"/>
                  </a:cubicBezTo>
                  <a:lnTo>
                    <a:pt x="0" y="22074"/>
                  </a:lnTo>
                  <a:lnTo>
                    <a:pt x="12129" y="15075"/>
                  </a:lnTo>
                  <a:lnTo>
                    <a:pt x="1577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9"/>
            <p:cNvSpPr/>
            <p:nvPr/>
          </p:nvSpPr>
          <p:spPr>
            <a:xfrm>
              <a:off x="4299675" y="3155550"/>
              <a:ext cx="1016600" cy="1116075"/>
            </a:xfrm>
            <a:custGeom>
              <a:avLst/>
              <a:gdLst/>
              <a:ahLst/>
              <a:cxnLst/>
              <a:rect l="l" t="t" r="r" b="b"/>
              <a:pathLst>
                <a:path w="40664" h="44643" extrusionOk="0">
                  <a:moveTo>
                    <a:pt x="18780" y="1"/>
                  </a:moveTo>
                  <a:lnTo>
                    <a:pt x="18748" y="33"/>
                  </a:lnTo>
                  <a:lnTo>
                    <a:pt x="18780" y="33"/>
                  </a:lnTo>
                  <a:cubicBezTo>
                    <a:pt x="18780" y="33"/>
                    <a:pt x="12763" y="4308"/>
                    <a:pt x="8044" y="11465"/>
                  </a:cubicBezTo>
                  <a:cubicBezTo>
                    <a:pt x="5162" y="15804"/>
                    <a:pt x="5257" y="22802"/>
                    <a:pt x="0" y="25463"/>
                  </a:cubicBezTo>
                  <a:lnTo>
                    <a:pt x="7633" y="41930"/>
                  </a:lnTo>
                  <a:cubicBezTo>
                    <a:pt x="8433" y="43658"/>
                    <a:pt x="10144" y="44642"/>
                    <a:pt x="11899" y="44642"/>
                  </a:cubicBezTo>
                  <a:cubicBezTo>
                    <a:pt x="12783" y="44642"/>
                    <a:pt x="13678" y="44393"/>
                    <a:pt x="14473" y="43862"/>
                  </a:cubicBezTo>
                  <a:cubicBezTo>
                    <a:pt x="26064" y="36008"/>
                    <a:pt x="35185" y="24449"/>
                    <a:pt x="39808" y="10325"/>
                  </a:cubicBezTo>
                  <a:cubicBezTo>
                    <a:pt x="40663" y="7728"/>
                    <a:pt x="39112" y="4973"/>
                    <a:pt x="36483" y="4308"/>
                  </a:cubicBezTo>
                  <a:lnTo>
                    <a:pt x="1878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9"/>
            <p:cNvSpPr/>
            <p:nvPr/>
          </p:nvSpPr>
          <p:spPr>
            <a:xfrm>
              <a:off x="4247425" y="3124675"/>
              <a:ext cx="522550" cy="675375"/>
            </a:xfrm>
            <a:custGeom>
              <a:avLst/>
              <a:gdLst/>
              <a:ahLst/>
              <a:cxnLst/>
              <a:rect l="l" t="t" r="r" b="b"/>
              <a:pathLst>
                <a:path w="20902" h="27015" extrusionOk="0">
                  <a:moveTo>
                    <a:pt x="15803" y="1"/>
                  </a:moveTo>
                  <a:cubicBezTo>
                    <a:pt x="13491" y="9501"/>
                    <a:pt x="7632" y="17229"/>
                    <a:pt x="0" y="22106"/>
                  </a:cubicBezTo>
                  <a:lnTo>
                    <a:pt x="2217" y="27014"/>
                  </a:lnTo>
                  <a:cubicBezTo>
                    <a:pt x="16120" y="19920"/>
                    <a:pt x="20902" y="1236"/>
                    <a:pt x="20902" y="1236"/>
                  </a:cubicBezTo>
                  <a:lnTo>
                    <a:pt x="20870" y="1236"/>
                  </a:lnTo>
                  <a:lnTo>
                    <a:pt x="15803"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9"/>
            <p:cNvSpPr/>
            <p:nvPr/>
          </p:nvSpPr>
          <p:spPr>
            <a:xfrm>
              <a:off x="3405800" y="2900625"/>
              <a:ext cx="781475" cy="1600875"/>
            </a:xfrm>
            <a:custGeom>
              <a:avLst/>
              <a:gdLst/>
              <a:ahLst/>
              <a:cxnLst/>
              <a:rect l="l" t="t" r="r" b="b"/>
              <a:pathLst>
                <a:path w="31259" h="64035" extrusionOk="0">
                  <a:moveTo>
                    <a:pt x="4693" y="0"/>
                  </a:moveTo>
                  <a:cubicBezTo>
                    <a:pt x="2092" y="0"/>
                    <a:pt x="1" y="2110"/>
                    <a:pt x="1" y="4719"/>
                  </a:cubicBezTo>
                  <a:lnTo>
                    <a:pt x="1" y="59285"/>
                  </a:lnTo>
                  <a:cubicBezTo>
                    <a:pt x="1" y="61913"/>
                    <a:pt x="2123" y="64035"/>
                    <a:pt x="4751" y="64035"/>
                  </a:cubicBezTo>
                  <a:lnTo>
                    <a:pt x="26508" y="64035"/>
                  </a:lnTo>
                  <a:cubicBezTo>
                    <a:pt x="29105" y="64035"/>
                    <a:pt x="31227" y="61913"/>
                    <a:pt x="31227" y="59285"/>
                  </a:cubicBezTo>
                  <a:lnTo>
                    <a:pt x="31258" y="4751"/>
                  </a:lnTo>
                  <a:cubicBezTo>
                    <a:pt x="31258" y="2122"/>
                    <a:pt x="29136" y="0"/>
                    <a:pt x="26508" y="0"/>
                  </a:cubicBezTo>
                  <a:lnTo>
                    <a:pt x="4751" y="0"/>
                  </a:lnTo>
                  <a:cubicBezTo>
                    <a:pt x="4732" y="0"/>
                    <a:pt x="4713" y="0"/>
                    <a:pt x="469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9"/>
            <p:cNvSpPr/>
            <p:nvPr/>
          </p:nvSpPr>
          <p:spPr>
            <a:xfrm>
              <a:off x="3441450" y="2948125"/>
              <a:ext cx="709400" cy="1497975"/>
            </a:xfrm>
            <a:custGeom>
              <a:avLst/>
              <a:gdLst/>
              <a:ahLst/>
              <a:cxnLst/>
              <a:rect l="l" t="t" r="r" b="b"/>
              <a:pathLst>
                <a:path w="28376" h="59919" extrusionOk="0">
                  <a:moveTo>
                    <a:pt x="3325" y="1"/>
                  </a:moveTo>
                  <a:cubicBezTo>
                    <a:pt x="1520" y="1"/>
                    <a:pt x="32" y="1489"/>
                    <a:pt x="32" y="3326"/>
                  </a:cubicBezTo>
                  <a:lnTo>
                    <a:pt x="0" y="56593"/>
                  </a:lnTo>
                  <a:cubicBezTo>
                    <a:pt x="0" y="58398"/>
                    <a:pt x="1489" y="59886"/>
                    <a:pt x="3325" y="59886"/>
                  </a:cubicBezTo>
                  <a:lnTo>
                    <a:pt x="25050" y="59918"/>
                  </a:lnTo>
                  <a:cubicBezTo>
                    <a:pt x="26887" y="59918"/>
                    <a:pt x="28376" y="58430"/>
                    <a:pt x="28376" y="56593"/>
                  </a:cubicBezTo>
                  <a:lnTo>
                    <a:pt x="28376" y="3326"/>
                  </a:lnTo>
                  <a:cubicBezTo>
                    <a:pt x="28376" y="1521"/>
                    <a:pt x="26887" y="32"/>
                    <a:pt x="25050" y="32"/>
                  </a:cubicBezTo>
                  <a:lnTo>
                    <a:pt x="20838" y="32"/>
                  </a:lnTo>
                  <a:cubicBezTo>
                    <a:pt x="20268" y="32"/>
                    <a:pt x="19825" y="507"/>
                    <a:pt x="19825" y="1077"/>
                  </a:cubicBezTo>
                  <a:lnTo>
                    <a:pt x="19825" y="1869"/>
                  </a:lnTo>
                  <a:cubicBezTo>
                    <a:pt x="19825" y="2439"/>
                    <a:pt x="19350" y="2914"/>
                    <a:pt x="18780" y="2914"/>
                  </a:cubicBezTo>
                  <a:lnTo>
                    <a:pt x="10578" y="2914"/>
                  </a:lnTo>
                  <a:cubicBezTo>
                    <a:pt x="10007" y="2914"/>
                    <a:pt x="9532" y="2439"/>
                    <a:pt x="9532" y="1837"/>
                  </a:cubicBezTo>
                  <a:lnTo>
                    <a:pt x="9532" y="1077"/>
                  </a:lnTo>
                  <a:cubicBezTo>
                    <a:pt x="9532" y="476"/>
                    <a:pt x="9089" y="1"/>
                    <a:pt x="85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9"/>
            <p:cNvSpPr/>
            <p:nvPr/>
          </p:nvSpPr>
          <p:spPr>
            <a:xfrm>
              <a:off x="3569700" y="3242650"/>
              <a:ext cx="23775" cy="29325"/>
            </a:xfrm>
            <a:custGeom>
              <a:avLst/>
              <a:gdLst/>
              <a:ahLst/>
              <a:cxnLst/>
              <a:rect l="l" t="t" r="r" b="b"/>
              <a:pathLst>
                <a:path w="951" h="1173" extrusionOk="0">
                  <a:moveTo>
                    <a:pt x="0" y="0"/>
                  </a:moveTo>
                  <a:lnTo>
                    <a:pt x="0" y="95"/>
                  </a:lnTo>
                  <a:lnTo>
                    <a:pt x="412" y="95"/>
                  </a:lnTo>
                  <a:lnTo>
                    <a:pt x="412" y="1172"/>
                  </a:lnTo>
                  <a:lnTo>
                    <a:pt x="539" y="1172"/>
                  </a:lnTo>
                  <a:lnTo>
                    <a:pt x="539" y="95"/>
                  </a:lnTo>
                  <a:lnTo>
                    <a:pt x="951" y="95"/>
                  </a:lnTo>
                  <a:lnTo>
                    <a:pt x="95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9"/>
            <p:cNvSpPr/>
            <p:nvPr/>
          </p:nvSpPr>
          <p:spPr>
            <a:xfrm>
              <a:off x="3593450" y="3249775"/>
              <a:ext cx="21400" cy="22200"/>
            </a:xfrm>
            <a:custGeom>
              <a:avLst/>
              <a:gdLst/>
              <a:ahLst/>
              <a:cxnLst/>
              <a:rect l="l" t="t" r="r" b="b"/>
              <a:pathLst>
                <a:path w="856" h="888" extrusionOk="0">
                  <a:moveTo>
                    <a:pt x="444" y="95"/>
                  </a:moveTo>
                  <a:cubicBezTo>
                    <a:pt x="602" y="95"/>
                    <a:pt x="729" y="222"/>
                    <a:pt x="729" y="380"/>
                  </a:cubicBezTo>
                  <a:lnTo>
                    <a:pt x="127" y="380"/>
                  </a:lnTo>
                  <a:cubicBezTo>
                    <a:pt x="127" y="222"/>
                    <a:pt x="254" y="95"/>
                    <a:pt x="444" y="95"/>
                  </a:cubicBezTo>
                  <a:close/>
                  <a:moveTo>
                    <a:pt x="412" y="0"/>
                  </a:moveTo>
                  <a:cubicBezTo>
                    <a:pt x="191" y="0"/>
                    <a:pt x="1" y="190"/>
                    <a:pt x="1" y="444"/>
                  </a:cubicBezTo>
                  <a:cubicBezTo>
                    <a:pt x="1" y="697"/>
                    <a:pt x="191" y="887"/>
                    <a:pt x="476" y="887"/>
                  </a:cubicBezTo>
                  <a:cubicBezTo>
                    <a:pt x="602" y="887"/>
                    <a:pt x="729" y="855"/>
                    <a:pt x="792" y="760"/>
                  </a:cubicBezTo>
                  <a:lnTo>
                    <a:pt x="729" y="665"/>
                  </a:lnTo>
                  <a:cubicBezTo>
                    <a:pt x="666" y="760"/>
                    <a:pt x="571" y="792"/>
                    <a:pt x="476" y="792"/>
                  </a:cubicBezTo>
                  <a:cubicBezTo>
                    <a:pt x="286" y="792"/>
                    <a:pt x="127" y="665"/>
                    <a:pt x="127" y="475"/>
                  </a:cubicBezTo>
                  <a:lnTo>
                    <a:pt x="856" y="475"/>
                  </a:lnTo>
                  <a:cubicBezTo>
                    <a:pt x="856" y="475"/>
                    <a:pt x="856" y="444"/>
                    <a:pt x="856" y="444"/>
                  </a:cubicBezTo>
                  <a:cubicBezTo>
                    <a:pt x="856" y="190"/>
                    <a:pt x="666" y="0"/>
                    <a:pt x="4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9"/>
            <p:cNvSpPr/>
            <p:nvPr/>
          </p:nvSpPr>
          <p:spPr>
            <a:xfrm>
              <a:off x="3617200" y="3249775"/>
              <a:ext cx="20600" cy="22200"/>
            </a:xfrm>
            <a:custGeom>
              <a:avLst/>
              <a:gdLst/>
              <a:ahLst/>
              <a:cxnLst/>
              <a:rect l="l" t="t" r="r" b="b"/>
              <a:pathLst>
                <a:path w="824" h="888" extrusionOk="0">
                  <a:moveTo>
                    <a:pt x="1" y="0"/>
                  </a:moveTo>
                  <a:lnTo>
                    <a:pt x="349" y="412"/>
                  </a:lnTo>
                  <a:lnTo>
                    <a:pt x="1" y="887"/>
                  </a:lnTo>
                  <a:lnTo>
                    <a:pt x="127" y="887"/>
                  </a:lnTo>
                  <a:lnTo>
                    <a:pt x="412" y="507"/>
                  </a:lnTo>
                  <a:lnTo>
                    <a:pt x="697" y="887"/>
                  </a:lnTo>
                  <a:lnTo>
                    <a:pt x="824" y="887"/>
                  </a:lnTo>
                  <a:lnTo>
                    <a:pt x="476" y="412"/>
                  </a:lnTo>
                  <a:lnTo>
                    <a:pt x="792" y="0"/>
                  </a:lnTo>
                  <a:lnTo>
                    <a:pt x="666" y="0"/>
                  </a:lnTo>
                  <a:lnTo>
                    <a:pt x="412" y="349"/>
                  </a:lnTo>
                  <a:lnTo>
                    <a:pt x="1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9"/>
            <p:cNvSpPr/>
            <p:nvPr/>
          </p:nvSpPr>
          <p:spPr>
            <a:xfrm>
              <a:off x="3639375" y="3245025"/>
              <a:ext cx="15075" cy="26950"/>
            </a:xfrm>
            <a:custGeom>
              <a:avLst/>
              <a:gdLst/>
              <a:ahLst/>
              <a:cxnLst/>
              <a:rect l="l" t="t" r="r" b="b"/>
              <a:pathLst>
                <a:path w="603" h="1078" extrusionOk="0">
                  <a:moveTo>
                    <a:pt x="159" y="0"/>
                  </a:moveTo>
                  <a:lnTo>
                    <a:pt x="159" y="190"/>
                  </a:lnTo>
                  <a:lnTo>
                    <a:pt x="0" y="190"/>
                  </a:lnTo>
                  <a:lnTo>
                    <a:pt x="0" y="285"/>
                  </a:lnTo>
                  <a:lnTo>
                    <a:pt x="159" y="285"/>
                  </a:lnTo>
                  <a:lnTo>
                    <a:pt x="159" y="824"/>
                  </a:lnTo>
                  <a:cubicBezTo>
                    <a:pt x="159" y="982"/>
                    <a:pt x="254" y="1077"/>
                    <a:pt x="412" y="1077"/>
                  </a:cubicBezTo>
                  <a:cubicBezTo>
                    <a:pt x="475" y="1077"/>
                    <a:pt x="570" y="1077"/>
                    <a:pt x="602" y="1014"/>
                  </a:cubicBezTo>
                  <a:lnTo>
                    <a:pt x="570" y="950"/>
                  </a:lnTo>
                  <a:cubicBezTo>
                    <a:pt x="539" y="950"/>
                    <a:pt x="475" y="982"/>
                    <a:pt x="444" y="982"/>
                  </a:cubicBezTo>
                  <a:cubicBezTo>
                    <a:pt x="349" y="982"/>
                    <a:pt x="285" y="919"/>
                    <a:pt x="285" y="824"/>
                  </a:cubicBezTo>
                  <a:lnTo>
                    <a:pt x="285" y="285"/>
                  </a:lnTo>
                  <a:lnTo>
                    <a:pt x="539" y="285"/>
                  </a:lnTo>
                  <a:lnTo>
                    <a:pt x="539" y="190"/>
                  </a:lnTo>
                  <a:lnTo>
                    <a:pt x="285" y="190"/>
                  </a:lnTo>
                  <a:lnTo>
                    <a:pt x="28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9"/>
            <p:cNvSpPr/>
            <p:nvPr/>
          </p:nvSpPr>
          <p:spPr>
            <a:xfrm>
              <a:off x="3526150" y="3394650"/>
              <a:ext cx="126700" cy="126700"/>
            </a:xfrm>
            <a:custGeom>
              <a:avLst/>
              <a:gdLst/>
              <a:ahLst/>
              <a:cxnLst/>
              <a:rect l="l" t="t" r="r" b="b"/>
              <a:pathLst>
                <a:path w="5068" h="5068" extrusionOk="0">
                  <a:moveTo>
                    <a:pt x="1" y="1"/>
                  </a:moveTo>
                  <a:lnTo>
                    <a:pt x="1" y="5068"/>
                  </a:lnTo>
                  <a:lnTo>
                    <a:pt x="5068" y="5068"/>
                  </a:lnTo>
                  <a:lnTo>
                    <a:pt x="506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9"/>
            <p:cNvSpPr/>
            <p:nvPr/>
          </p:nvSpPr>
          <p:spPr>
            <a:xfrm>
              <a:off x="3526150" y="3606050"/>
              <a:ext cx="126700" cy="126700"/>
            </a:xfrm>
            <a:custGeom>
              <a:avLst/>
              <a:gdLst/>
              <a:ahLst/>
              <a:cxnLst/>
              <a:rect l="l" t="t" r="r" b="b"/>
              <a:pathLst>
                <a:path w="5068" h="5068" extrusionOk="0">
                  <a:moveTo>
                    <a:pt x="1" y="0"/>
                  </a:moveTo>
                  <a:lnTo>
                    <a:pt x="1" y="5067"/>
                  </a:lnTo>
                  <a:lnTo>
                    <a:pt x="5068" y="5067"/>
                  </a:lnTo>
                  <a:lnTo>
                    <a:pt x="5068"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9"/>
            <p:cNvSpPr/>
            <p:nvPr/>
          </p:nvSpPr>
          <p:spPr>
            <a:xfrm>
              <a:off x="3526150" y="3817450"/>
              <a:ext cx="126700" cy="126700"/>
            </a:xfrm>
            <a:custGeom>
              <a:avLst/>
              <a:gdLst/>
              <a:ahLst/>
              <a:cxnLst/>
              <a:rect l="l" t="t" r="r" b="b"/>
              <a:pathLst>
                <a:path w="5068" h="5068" extrusionOk="0">
                  <a:moveTo>
                    <a:pt x="1" y="0"/>
                  </a:moveTo>
                  <a:lnTo>
                    <a:pt x="1" y="5067"/>
                  </a:lnTo>
                  <a:lnTo>
                    <a:pt x="5068" y="5067"/>
                  </a:lnTo>
                  <a:lnTo>
                    <a:pt x="5068"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9"/>
            <p:cNvSpPr/>
            <p:nvPr/>
          </p:nvSpPr>
          <p:spPr>
            <a:xfrm>
              <a:off x="3526150" y="4028025"/>
              <a:ext cx="126700" cy="126700"/>
            </a:xfrm>
            <a:custGeom>
              <a:avLst/>
              <a:gdLst/>
              <a:ahLst/>
              <a:cxnLst/>
              <a:rect l="l" t="t" r="r" b="b"/>
              <a:pathLst>
                <a:path w="5068" h="5068" extrusionOk="0">
                  <a:moveTo>
                    <a:pt x="1" y="1"/>
                  </a:moveTo>
                  <a:lnTo>
                    <a:pt x="1" y="5068"/>
                  </a:lnTo>
                  <a:lnTo>
                    <a:pt x="5068" y="5068"/>
                  </a:lnTo>
                  <a:lnTo>
                    <a:pt x="5068"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9"/>
            <p:cNvSpPr/>
            <p:nvPr/>
          </p:nvSpPr>
          <p:spPr>
            <a:xfrm>
              <a:off x="3526150" y="4239425"/>
              <a:ext cx="126700" cy="126700"/>
            </a:xfrm>
            <a:custGeom>
              <a:avLst/>
              <a:gdLst/>
              <a:ahLst/>
              <a:cxnLst/>
              <a:rect l="l" t="t" r="r" b="b"/>
              <a:pathLst>
                <a:path w="5068" h="5068" extrusionOk="0">
                  <a:moveTo>
                    <a:pt x="1" y="1"/>
                  </a:moveTo>
                  <a:lnTo>
                    <a:pt x="1" y="5068"/>
                  </a:lnTo>
                  <a:lnTo>
                    <a:pt x="5068" y="5068"/>
                  </a:lnTo>
                  <a:lnTo>
                    <a:pt x="5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9"/>
            <p:cNvSpPr/>
            <p:nvPr/>
          </p:nvSpPr>
          <p:spPr>
            <a:xfrm>
              <a:off x="3526150" y="4028025"/>
              <a:ext cx="126700" cy="126700"/>
            </a:xfrm>
            <a:custGeom>
              <a:avLst/>
              <a:gdLst/>
              <a:ahLst/>
              <a:cxnLst/>
              <a:rect l="l" t="t" r="r" b="b"/>
              <a:pathLst>
                <a:path w="5068" h="5068" extrusionOk="0">
                  <a:moveTo>
                    <a:pt x="1" y="1"/>
                  </a:moveTo>
                  <a:lnTo>
                    <a:pt x="1" y="5068"/>
                  </a:lnTo>
                  <a:lnTo>
                    <a:pt x="5068" y="5068"/>
                  </a:lnTo>
                  <a:lnTo>
                    <a:pt x="5068"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9"/>
            <p:cNvSpPr/>
            <p:nvPr/>
          </p:nvSpPr>
          <p:spPr>
            <a:xfrm>
              <a:off x="3526150" y="3606050"/>
              <a:ext cx="126700" cy="126700"/>
            </a:xfrm>
            <a:custGeom>
              <a:avLst/>
              <a:gdLst/>
              <a:ahLst/>
              <a:cxnLst/>
              <a:rect l="l" t="t" r="r" b="b"/>
              <a:pathLst>
                <a:path w="5068" h="5068" extrusionOk="0">
                  <a:moveTo>
                    <a:pt x="1" y="0"/>
                  </a:moveTo>
                  <a:lnTo>
                    <a:pt x="1" y="5067"/>
                  </a:lnTo>
                  <a:lnTo>
                    <a:pt x="5068" y="5067"/>
                  </a:lnTo>
                  <a:lnTo>
                    <a:pt x="5068"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9"/>
            <p:cNvSpPr/>
            <p:nvPr/>
          </p:nvSpPr>
          <p:spPr>
            <a:xfrm>
              <a:off x="3708250" y="3408900"/>
              <a:ext cx="189250" cy="25"/>
            </a:xfrm>
            <a:custGeom>
              <a:avLst/>
              <a:gdLst/>
              <a:ahLst/>
              <a:cxnLst/>
              <a:rect l="l" t="t" r="r" b="b"/>
              <a:pathLst>
                <a:path w="7570" h="1" fill="none" extrusionOk="0">
                  <a:moveTo>
                    <a:pt x="1" y="1"/>
                  </a:moveTo>
                  <a:lnTo>
                    <a:pt x="7569"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9"/>
            <p:cNvSpPr/>
            <p:nvPr/>
          </p:nvSpPr>
          <p:spPr>
            <a:xfrm>
              <a:off x="3708250" y="3500750"/>
              <a:ext cx="197950" cy="25"/>
            </a:xfrm>
            <a:custGeom>
              <a:avLst/>
              <a:gdLst/>
              <a:ahLst/>
              <a:cxnLst/>
              <a:rect l="l" t="t" r="r" b="b"/>
              <a:pathLst>
                <a:path w="7918" h="1" fill="none" extrusionOk="0">
                  <a:moveTo>
                    <a:pt x="1" y="0"/>
                  </a:moveTo>
                  <a:lnTo>
                    <a:pt x="7918"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9"/>
            <p:cNvSpPr/>
            <p:nvPr/>
          </p:nvSpPr>
          <p:spPr>
            <a:xfrm>
              <a:off x="3708250" y="3447700"/>
              <a:ext cx="338875" cy="25"/>
            </a:xfrm>
            <a:custGeom>
              <a:avLst/>
              <a:gdLst/>
              <a:ahLst/>
              <a:cxnLst/>
              <a:rect l="l" t="t" r="r" b="b"/>
              <a:pathLst>
                <a:path w="13555" h="1" fill="none" extrusionOk="0">
                  <a:moveTo>
                    <a:pt x="1" y="1"/>
                  </a:moveTo>
                  <a:lnTo>
                    <a:pt x="13555"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9"/>
            <p:cNvSpPr/>
            <p:nvPr/>
          </p:nvSpPr>
          <p:spPr>
            <a:xfrm>
              <a:off x="3708250" y="3475425"/>
              <a:ext cx="338875" cy="25"/>
            </a:xfrm>
            <a:custGeom>
              <a:avLst/>
              <a:gdLst/>
              <a:ahLst/>
              <a:cxnLst/>
              <a:rect l="l" t="t" r="r" b="b"/>
              <a:pathLst>
                <a:path w="13555" h="1" fill="none" extrusionOk="0">
                  <a:moveTo>
                    <a:pt x="1" y="0"/>
                  </a:moveTo>
                  <a:lnTo>
                    <a:pt x="13555"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9"/>
            <p:cNvSpPr/>
            <p:nvPr/>
          </p:nvSpPr>
          <p:spPr>
            <a:xfrm>
              <a:off x="3708250" y="3620300"/>
              <a:ext cx="189250" cy="25"/>
            </a:xfrm>
            <a:custGeom>
              <a:avLst/>
              <a:gdLst/>
              <a:ahLst/>
              <a:cxnLst/>
              <a:rect l="l" t="t" r="r" b="b"/>
              <a:pathLst>
                <a:path w="7570" h="1" fill="none" extrusionOk="0">
                  <a:moveTo>
                    <a:pt x="1" y="0"/>
                  </a:moveTo>
                  <a:lnTo>
                    <a:pt x="7569"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9"/>
            <p:cNvSpPr/>
            <p:nvPr/>
          </p:nvSpPr>
          <p:spPr>
            <a:xfrm>
              <a:off x="3708250" y="3712150"/>
              <a:ext cx="197950" cy="25"/>
            </a:xfrm>
            <a:custGeom>
              <a:avLst/>
              <a:gdLst/>
              <a:ahLst/>
              <a:cxnLst/>
              <a:rect l="l" t="t" r="r" b="b"/>
              <a:pathLst>
                <a:path w="7918" h="1" fill="none" extrusionOk="0">
                  <a:moveTo>
                    <a:pt x="1" y="0"/>
                  </a:moveTo>
                  <a:lnTo>
                    <a:pt x="7918"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9"/>
            <p:cNvSpPr/>
            <p:nvPr/>
          </p:nvSpPr>
          <p:spPr>
            <a:xfrm>
              <a:off x="3708250" y="3659100"/>
              <a:ext cx="338875" cy="25"/>
            </a:xfrm>
            <a:custGeom>
              <a:avLst/>
              <a:gdLst/>
              <a:ahLst/>
              <a:cxnLst/>
              <a:rect l="l" t="t" r="r" b="b"/>
              <a:pathLst>
                <a:path w="13555" h="1" fill="none" extrusionOk="0">
                  <a:moveTo>
                    <a:pt x="1" y="0"/>
                  </a:moveTo>
                  <a:lnTo>
                    <a:pt x="13555"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9"/>
            <p:cNvSpPr/>
            <p:nvPr/>
          </p:nvSpPr>
          <p:spPr>
            <a:xfrm>
              <a:off x="3708250" y="3686800"/>
              <a:ext cx="338875" cy="25"/>
            </a:xfrm>
            <a:custGeom>
              <a:avLst/>
              <a:gdLst/>
              <a:ahLst/>
              <a:cxnLst/>
              <a:rect l="l" t="t" r="r" b="b"/>
              <a:pathLst>
                <a:path w="13555" h="1" fill="none" extrusionOk="0">
                  <a:moveTo>
                    <a:pt x="1" y="1"/>
                  </a:moveTo>
                  <a:lnTo>
                    <a:pt x="13555"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9"/>
            <p:cNvSpPr/>
            <p:nvPr/>
          </p:nvSpPr>
          <p:spPr>
            <a:xfrm>
              <a:off x="3708250" y="3830100"/>
              <a:ext cx="189250" cy="25"/>
            </a:xfrm>
            <a:custGeom>
              <a:avLst/>
              <a:gdLst/>
              <a:ahLst/>
              <a:cxnLst/>
              <a:rect l="l" t="t" r="r" b="b"/>
              <a:pathLst>
                <a:path w="7570" h="1" fill="none" extrusionOk="0">
                  <a:moveTo>
                    <a:pt x="1" y="1"/>
                  </a:moveTo>
                  <a:lnTo>
                    <a:pt x="7569"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9"/>
            <p:cNvSpPr/>
            <p:nvPr/>
          </p:nvSpPr>
          <p:spPr>
            <a:xfrm>
              <a:off x="3708250" y="3922725"/>
              <a:ext cx="197950" cy="25"/>
            </a:xfrm>
            <a:custGeom>
              <a:avLst/>
              <a:gdLst/>
              <a:ahLst/>
              <a:cxnLst/>
              <a:rect l="l" t="t" r="r" b="b"/>
              <a:pathLst>
                <a:path w="7918" h="1" fill="none" extrusionOk="0">
                  <a:moveTo>
                    <a:pt x="1" y="1"/>
                  </a:moveTo>
                  <a:lnTo>
                    <a:pt x="7918"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9"/>
            <p:cNvSpPr/>
            <p:nvPr/>
          </p:nvSpPr>
          <p:spPr>
            <a:xfrm>
              <a:off x="3708250" y="3869700"/>
              <a:ext cx="338875" cy="25"/>
            </a:xfrm>
            <a:custGeom>
              <a:avLst/>
              <a:gdLst/>
              <a:ahLst/>
              <a:cxnLst/>
              <a:rect l="l" t="t" r="r" b="b"/>
              <a:pathLst>
                <a:path w="13555" h="1" fill="none" extrusionOk="0">
                  <a:moveTo>
                    <a:pt x="1" y="0"/>
                  </a:moveTo>
                  <a:lnTo>
                    <a:pt x="13555"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9"/>
            <p:cNvSpPr/>
            <p:nvPr/>
          </p:nvSpPr>
          <p:spPr>
            <a:xfrm>
              <a:off x="3708250" y="3897400"/>
              <a:ext cx="338875" cy="25"/>
            </a:xfrm>
            <a:custGeom>
              <a:avLst/>
              <a:gdLst/>
              <a:ahLst/>
              <a:cxnLst/>
              <a:rect l="l" t="t" r="r" b="b"/>
              <a:pathLst>
                <a:path w="13555" h="1" fill="none" extrusionOk="0">
                  <a:moveTo>
                    <a:pt x="1" y="1"/>
                  </a:moveTo>
                  <a:lnTo>
                    <a:pt x="13555"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9"/>
            <p:cNvSpPr/>
            <p:nvPr/>
          </p:nvSpPr>
          <p:spPr>
            <a:xfrm>
              <a:off x="3708250" y="4041500"/>
              <a:ext cx="189250" cy="25"/>
            </a:xfrm>
            <a:custGeom>
              <a:avLst/>
              <a:gdLst/>
              <a:ahLst/>
              <a:cxnLst/>
              <a:rect l="l" t="t" r="r" b="b"/>
              <a:pathLst>
                <a:path w="7570" h="1" fill="none" extrusionOk="0">
                  <a:moveTo>
                    <a:pt x="1" y="0"/>
                  </a:moveTo>
                  <a:lnTo>
                    <a:pt x="7569"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9"/>
            <p:cNvSpPr/>
            <p:nvPr/>
          </p:nvSpPr>
          <p:spPr>
            <a:xfrm>
              <a:off x="3708250" y="4134125"/>
              <a:ext cx="197950" cy="25"/>
            </a:xfrm>
            <a:custGeom>
              <a:avLst/>
              <a:gdLst/>
              <a:ahLst/>
              <a:cxnLst/>
              <a:rect l="l" t="t" r="r" b="b"/>
              <a:pathLst>
                <a:path w="7918" h="1" fill="none" extrusionOk="0">
                  <a:moveTo>
                    <a:pt x="1" y="1"/>
                  </a:moveTo>
                  <a:lnTo>
                    <a:pt x="7918"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9"/>
            <p:cNvSpPr/>
            <p:nvPr/>
          </p:nvSpPr>
          <p:spPr>
            <a:xfrm>
              <a:off x="3708250" y="4081075"/>
              <a:ext cx="338875" cy="25"/>
            </a:xfrm>
            <a:custGeom>
              <a:avLst/>
              <a:gdLst/>
              <a:ahLst/>
              <a:cxnLst/>
              <a:rect l="l" t="t" r="r" b="b"/>
              <a:pathLst>
                <a:path w="13555" h="1" fill="none" extrusionOk="0">
                  <a:moveTo>
                    <a:pt x="1" y="1"/>
                  </a:moveTo>
                  <a:lnTo>
                    <a:pt x="13555"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9"/>
            <p:cNvSpPr/>
            <p:nvPr/>
          </p:nvSpPr>
          <p:spPr>
            <a:xfrm>
              <a:off x="3708250" y="4108800"/>
              <a:ext cx="338875" cy="25"/>
            </a:xfrm>
            <a:custGeom>
              <a:avLst/>
              <a:gdLst/>
              <a:ahLst/>
              <a:cxnLst/>
              <a:rect l="l" t="t" r="r" b="b"/>
              <a:pathLst>
                <a:path w="13555" h="1" fill="none" extrusionOk="0">
                  <a:moveTo>
                    <a:pt x="1" y="0"/>
                  </a:moveTo>
                  <a:lnTo>
                    <a:pt x="13555"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9"/>
            <p:cNvSpPr/>
            <p:nvPr/>
          </p:nvSpPr>
          <p:spPr>
            <a:xfrm>
              <a:off x="3708250" y="4252100"/>
              <a:ext cx="189250" cy="25"/>
            </a:xfrm>
            <a:custGeom>
              <a:avLst/>
              <a:gdLst/>
              <a:ahLst/>
              <a:cxnLst/>
              <a:rect l="l" t="t" r="r" b="b"/>
              <a:pathLst>
                <a:path w="7570" h="1" fill="none" extrusionOk="0">
                  <a:moveTo>
                    <a:pt x="1" y="0"/>
                  </a:moveTo>
                  <a:lnTo>
                    <a:pt x="7569"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9"/>
            <p:cNvSpPr/>
            <p:nvPr/>
          </p:nvSpPr>
          <p:spPr>
            <a:xfrm>
              <a:off x="3708250" y="4343925"/>
              <a:ext cx="197950" cy="25"/>
            </a:xfrm>
            <a:custGeom>
              <a:avLst/>
              <a:gdLst/>
              <a:ahLst/>
              <a:cxnLst/>
              <a:rect l="l" t="t" r="r" b="b"/>
              <a:pathLst>
                <a:path w="7918" h="1" fill="none" extrusionOk="0">
                  <a:moveTo>
                    <a:pt x="1" y="1"/>
                  </a:moveTo>
                  <a:lnTo>
                    <a:pt x="7918"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9"/>
            <p:cNvSpPr/>
            <p:nvPr/>
          </p:nvSpPr>
          <p:spPr>
            <a:xfrm>
              <a:off x="3708250" y="4291675"/>
              <a:ext cx="338875" cy="25"/>
            </a:xfrm>
            <a:custGeom>
              <a:avLst/>
              <a:gdLst/>
              <a:ahLst/>
              <a:cxnLst/>
              <a:rect l="l" t="t" r="r" b="b"/>
              <a:pathLst>
                <a:path w="13555" h="1" fill="none" extrusionOk="0">
                  <a:moveTo>
                    <a:pt x="1" y="1"/>
                  </a:moveTo>
                  <a:lnTo>
                    <a:pt x="13555"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9"/>
            <p:cNvSpPr/>
            <p:nvPr/>
          </p:nvSpPr>
          <p:spPr>
            <a:xfrm>
              <a:off x="3708250" y="4318600"/>
              <a:ext cx="338875" cy="25"/>
            </a:xfrm>
            <a:custGeom>
              <a:avLst/>
              <a:gdLst/>
              <a:ahLst/>
              <a:cxnLst/>
              <a:rect l="l" t="t" r="r" b="b"/>
              <a:pathLst>
                <a:path w="13555" h="1" fill="none" extrusionOk="0">
                  <a:moveTo>
                    <a:pt x="1" y="0"/>
                  </a:moveTo>
                  <a:lnTo>
                    <a:pt x="13555"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9"/>
            <p:cNvSpPr/>
            <p:nvPr/>
          </p:nvSpPr>
          <p:spPr>
            <a:xfrm>
              <a:off x="4022575" y="3070850"/>
              <a:ext cx="61775" cy="25"/>
            </a:xfrm>
            <a:custGeom>
              <a:avLst/>
              <a:gdLst/>
              <a:ahLst/>
              <a:cxnLst/>
              <a:rect l="l" t="t" r="r" b="b"/>
              <a:pathLst>
                <a:path w="2471" h="1" fill="none" extrusionOk="0">
                  <a:moveTo>
                    <a:pt x="0" y="0"/>
                  </a:moveTo>
                  <a:lnTo>
                    <a:pt x="2470"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9"/>
            <p:cNvSpPr/>
            <p:nvPr/>
          </p:nvSpPr>
          <p:spPr>
            <a:xfrm>
              <a:off x="4022575" y="3086675"/>
              <a:ext cx="61775" cy="25"/>
            </a:xfrm>
            <a:custGeom>
              <a:avLst/>
              <a:gdLst/>
              <a:ahLst/>
              <a:cxnLst/>
              <a:rect l="l" t="t" r="r" b="b"/>
              <a:pathLst>
                <a:path w="2471" h="1" fill="none" extrusionOk="0">
                  <a:moveTo>
                    <a:pt x="0" y="1"/>
                  </a:moveTo>
                  <a:lnTo>
                    <a:pt x="2470"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9"/>
            <p:cNvSpPr/>
            <p:nvPr/>
          </p:nvSpPr>
          <p:spPr>
            <a:xfrm>
              <a:off x="4022575" y="3102525"/>
              <a:ext cx="61775" cy="25"/>
            </a:xfrm>
            <a:custGeom>
              <a:avLst/>
              <a:gdLst/>
              <a:ahLst/>
              <a:cxnLst/>
              <a:rect l="l" t="t" r="r" b="b"/>
              <a:pathLst>
                <a:path w="2471" h="1" fill="none" extrusionOk="0">
                  <a:moveTo>
                    <a:pt x="0" y="0"/>
                  </a:moveTo>
                  <a:lnTo>
                    <a:pt x="2470"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9"/>
            <p:cNvSpPr/>
            <p:nvPr/>
          </p:nvSpPr>
          <p:spPr>
            <a:xfrm>
              <a:off x="3991700" y="3227600"/>
              <a:ext cx="55425" cy="56050"/>
            </a:xfrm>
            <a:custGeom>
              <a:avLst/>
              <a:gdLst/>
              <a:ahLst/>
              <a:cxnLst/>
              <a:rect l="l" t="t" r="r" b="b"/>
              <a:pathLst>
                <a:path w="2217" h="2242" extrusionOk="0">
                  <a:moveTo>
                    <a:pt x="855" y="191"/>
                  </a:moveTo>
                  <a:cubicBezTo>
                    <a:pt x="1203" y="191"/>
                    <a:pt x="1520" y="476"/>
                    <a:pt x="1520" y="856"/>
                  </a:cubicBezTo>
                  <a:cubicBezTo>
                    <a:pt x="1520" y="1236"/>
                    <a:pt x="1203" y="1552"/>
                    <a:pt x="855" y="1552"/>
                  </a:cubicBezTo>
                  <a:cubicBezTo>
                    <a:pt x="475" y="1552"/>
                    <a:pt x="158" y="1236"/>
                    <a:pt x="158" y="856"/>
                  </a:cubicBezTo>
                  <a:cubicBezTo>
                    <a:pt x="158" y="476"/>
                    <a:pt x="475" y="191"/>
                    <a:pt x="855" y="191"/>
                  </a:cubicBezTo>
                  <a:close/>
                  <a:moveTo>
                    <a:pt x="855" y="1"/>
                  </a:moveTo>
                  <a:cubicBezTo>
                    <a:pt x="380" y="1"/>
                    <a:pt x="0" y="381"/>
                    <a:pt x="0" y="856"/>
                  </a:cubicBezTo>
                  <a:cubicBezTo>
                    <a:pt x="0" y="1331"/>
                    <a:pt x="380" y="1711"/>
                    <a:pt x="855" y="1711"/>
                  </a:cubicBezTo>
                  <a:cubicBezTo>
                    <a:pt x="1045" y="1711"/>
                    <a:pt x="1235" y="1647"/>
                    <a:pt x="1393" y="1521"/>
                  </a:cubicBezTo>
                  <a:lnTo>
                    <a:pt x="2090" y="2218"/>
                  </a:lnTo>
                  <a:cubicBezTo>
                    <a:pt x="2106" y="2233"/>
                    <a:pt x="2122" y="2241"/>
                    <a:pt x="2138" y="2241"/>
                  </a:cubicBezTo>
                  <a:cubicBezTo>
                    <a:pt x="2154" y="2241"/>
                    <a:pt x="2169" y="2233"/>
                    <a:pt x="2185" y="2218"/>
                  </a:cubicBezTo>
                  <a:cubicBezTo>
                    <a:pt x="2217" y="2186"/>
                    <a:pt x="2217" y="2123"/>
                    <a:pt x="2185" y="2091"/>
                  </a:cubicBezTo>
                  <a:lnTo>
                    <a:pt x="1489" y="1394"/>
                  </a:lnTo>
                  <a:cubicBezTo>
                    <a:pt x="1615" y="1236"/>
                    <a:pt x="1679" y="1046"/>
                    <a:pt x="1679" y="856"/>
                  </a:cubicBezTo>
                  <a:cubicBezTo>
                    <a:pt x="1679" y="381"/>
                    <a:pt x="1298" y="1"/>
                    <a:pt x="85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9"/>
            <p:cNvSpPr/>
            <p:nvPr/>
          </p:nvSpPr>
          <p:spPr>
            <a:xfrm>
              <a:off x="3502400" y="3202275"/>
              <a:ext cx="580350" cy="107700"/>
            </a:xfrm>
            <a:custGeom>
              <a:avLst/>
              <a:gdLst/>
              <a:ahLst/>
              <a:cxnLst/>
              <a:rect l="l" t="t" r="r" b="b"/>
              <a:pathLst>
                <a:path w="23214" h="4308" fill="none" extrusionOk="0">
                  <a:moveTo>
                    <a:pt x="21536" y="4307"/>
                  </a:moveTo>
                  <a:lnTo>
                    <a:pt x="1679" y="4307"/>
                  </a:lnTo>
                  <a:cubicBezTo>
                    <a:pt x="761" y="4307"/>
                    <a:pt x="1" y="3547"/>
                    <a:pt x="1" y="2629"/>
                  </a:cubicBezTo>
                  <a:lnTo>
                    <a:pt x="1" y="1710"/>
                  </a:lnTo>
                  <a:cubicBezTo>
                    <a:pt x="1" y="760"/>
                    <a:pt x="761" y="0"/>
                    <a:pt x="1679" y="0"/>
                  </a:cubicBezTo>
                  <a:lnTo>
                    <a:pt x="21536" y="0"/>
                  </a:lnTo>
                  <a:cubicBezTo>
                    <a:pt x="22454" y="0"/>
                    <a:pt x="23214" y="760"/>
                    <a:pt x="23214" y="1710"/>
                  </a:cubicBezTo>
                  <a:lnTo>
                    <a:pt x="23214" y="2629"/>
                  </a:lnTo>
                  <a:cubicBezTo>
                    <a:pt x="23214" y="3547"/>
                    <a:pt x="22454" y="4307"/>
                    <a:pt x="21536" y="4307"/>
                  </a:cubicBezTo>
                  <a:close/>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9"/>
            <p:cNvSpPr/>
            <p:nvPr/>
          </p:nvSpPr>
          <p:spPr>
            <a:xfrm>
              <a:off x="3528525" y="3070250"/>
              <a:ext cx="42775" cy="48925"/>
            </a:xfrm>
            <a:custGeom>
              <a:avLst/>
              <a:gdLst/>
              <a:ahLst/>
              <a:cxnLst/>
              <a:rect l="l" t="t" r="r" b="b"/>
              <a:pathLst>
                <a:path w="1711" h="1957" extrusionOk="0">
                  <a:moveTo>
                    <a:pt x="856" y="183"/>
                  </a:moveTo>
                  <a:lnTo>
                    <a:pt x="1584" y="848"/>
                  </a:lnTo>
                  <a:lnTo>
                    <a:pt x="1584" y="1798"/>
                  </a:lnTo>
                  <a:lnTo>
                    <a:pt x="1172" y="1798"/>
                  </a:lnTo>
                  <a:lnTo>
                    <a:pt x="1172" y="1323"/>
                  </a:lnTo>
                  <a:cubicBezTo>
                    <a:pt x="1172" y="1291"/>
                    <a:pt x="1141" y="1259"/>
                    <a:pt x="1109" y="1259"/>
                  </a:cubicBezTo>
                  <a:lnTo>
                    <a:pt x="634" y="1259"/>
                  </a:lnTo>
                  <a:cubicBezTo>
                    <a:pt x="602" y="1259"/>
                    <a:pt x="571" y="1291"/>
                    <a:pt x="571" y="1323"/>
                  </a:cubicBezTo>
                  <a:lnTo>
                    <a:pt x="571" y="1798"/>
                  </a:lnTo>
                  <a:lnTo>
                    <a:pt x="159" y="1798"/>
                  </a:lnTo>
                  <a:lnTo>
                    <a:pt x="159" y="848"/>
                  </a:lnTo>
                  <a:lnTo>
                    <a:pt x="856" y="183"/>
                  </a:lnTo>
                  <a:close/>
                  <a:moveTo>
                    <a:pt x="840" y="1"/>
                  </a:moveTo>
                  <a:cubicBezTo>
                    <a:pt x="824" y="1"/>
                    <a:pt x="808" y="8"/>
                    <a:pt x="792" y="24"/>
                  </a:cubicBezTo>
                  <a:lnTo>
                    <a:pt x="32" y="784"/>
                  </a:lnTo>
                  <a:cubicBezTo>
                    <a:pt x="32" y="784"/>
                    <a:pt x="1" y="784"/>
                    <a:pt x="1" y="816"/>
                  </a:cubicBezTo>
                  <a:lnTo>
                    <a:pt x="1" y="1893"/>
                  </a:lnTo>
                  <a:cubicBezTo>
                    <a:pt x="1" y="1924"/>
                    <a:pt x="64" y="1956"/>
                    <a:pt x="96" y="1956"/>
                  </a:cubicBezTo>
                  <a:lnTo>
                    <a:pt x="634" y="1956"/>
                  </a:lnTo>
                  <a:cubicBezTo>
                    <a:pt x="697" y="1956"/>
                    <a:pt x="729" y="1924"/>
                    <a:pt x="729" y="1893"/>
                  </a:cubicBezTo>
                  <a:lnTo>
                    <a:pt x="729" y="1386"/>
                  </a:lnTo>
                  <a:lnTo>
                    <a:pt x="1014" y="1386"/>
                  </a:lnTo>
                  <a:lnTo>
                    <a:pt x="1014" y="1893"/>
                  </a:lnTo>
                  <a:cubicBezTo>
                    <a:pt x="1014" y="1924"/>
                    <a:pt x="1046" y="1956"/>
                    <a:pt x="1109" y="1956"/>
                  </a:cubicBezTo>
                  <a:lnTo>
                    <a:pt x="1647" y="1956"/>
                  </a:lnTo>
                  <a:cubicBezTo>
                    <a:pt x="1679" y="1956"/>
                    <a:pt x="1711" y="1924"/>
                    <a:pt x="1711" y="1893"/>
                  </a:cubicBezTo>
                  <a:lnTo>
                    <a:pt x="1711" y="816"/>
                  </a:lnTo>
                  <a:cubicBezTo>
                    <a:pt x="1711" y="816"/>
                    <a:pt x="1711" y="784"/>
                    <a:pt x="1711" y="784"/>
                  </a:cubicBezTo>
                  <a:lnTo>
                    <a:pt x="887" y="24"/>
                  </a:lnTo>
                  <a:cubicBezTo>
                    <a:pt x="872" y="8"/>
                    <a:pt x="856" y="1"/>
                    <a:pt x="84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6" name="Google Shape;1616;p19"/>
          <p:cNvSpPr txBox="1"/>
          <p:nvPr/>
        </p:nvSpPr>
        <p:spPr>
          <a:xfrm>
            <a:off x="528078" y="1076922"/>
            <a:ext cx="20331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rgbClr val="FFA66F"/>
                </a:solidFill>
                <a:latin typeface="Fira Sans Medium"/>
                <a:ea typeface="Fira Sans Medium"/>
                <a:cs typeface="Fira Sans Medium"/>
                <a:sym typeface="Fira Sans Medium"/>
              </a:rPr>
              <a:t>Privacy Concerns </a:t>
            </a:r>
            <a:endParaRPr sz="1500" dirty="0">
              <a:solidFill>
                <a:srgbClr val="FFA66F"/>
              </a:solidFill>
              <a:latin typeface="Fira Sans Medium"/>
              <a:ea typeface="Fira Sans Medium"/>
              <a:cs typeface="Fira Sans Medium"/>
              <a:sym typeface="Fira Sans Medium"/>
            </a:endParaRPr>
          </a:p>
        </p:txBody>
      </p:sp>
      <p:sp>
        <p:nvSpPr>
          <p:cNvPr id="1617" name="Google Shape;1617;p19"/>
          <p:cNvSpPr txBox="1"/>
          <p:nvPr/>
        </p:nvSpPr>
        <p:spPr>
          <a:xfrm>
            <a:off x="519091" y="1293869"/>
            <a:ext cx="2311565"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Fira Sans"/>
                <a:ea typeface="Fira Sans"/>
                <a:cs typeface="Fira Sans"/>
                <a:sym typeface="Fira Sans"/>
              </a:rPr>
              <a:t>Face detection raises significant privacy concerns as </a:t>
            </a:r>
            <a:r>
              <a:rPr lang="en-IN" sz="1200" dirty="0">
                <a:latin typeface="Fira Sans"/>
                <a:ea typeface="Fira Sans"/>
                <a:cs typeface="Fira Sans"/>
                <a:sym typeface="Fira Sans"/>
              </a:rPr>
              <a:t>it involves capturing and analysing individuals.</a:t>
            </a:r>
            <a:endParaRPr sz="1200" dirty="0">
              <a:latin typeface="Fira Sans"/>
              <a:ea typeface="Fira Sans"/>
              <a:cs typeface="Fira Sans"/>
              <a:sym typeface="Fira Sans"/>
            </a:endParaRPr>
          </a:p>
        </p:txBody>
      </p:sp>
      <p:sp>
        <p:nvSpPr>
          <p:cNvPr id="1618" name="Google Shape;1618;p19"/>
          <p:cNvSpPr txBox="1"/>
          <p:nvPr/>
        </p:nvSpPr>
        <p:spPr>
          <a:xfrm>
            <a:off x="535369" y="2146290"/>
            <a:ext cx="20331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rgbClr val="30475E"/>
                </a:solidFill>
                <a:latin typeface="Fira Sans Medium"/>
                <a:ea typeface="Fira Sans Medium"/>
                <a:cs typeface="Fira Sans Medium"/>
                <a:sym typeface="Fira Sans Medium"/>
              </a:rPr>
              <a:t>Social Implications</a:t>
            </a:r>
            <a:endParaRPr sz="1500" dirty="0">
              <a:solidFill>
                <a:srgbClr val="30475E"/>
              </a:solidFill>
              <a:latin typeface="Fira Sans Medium"/>
              <a:ea typeface="Fira Sans Medium"/>
              <a:cs typeface="Fira Sans Medium"/>
              <a:sym typeface="Fira Sans Medium"/>
            </a:endParaRPr>
          </a:p>
        </p:txBody>
      </p:sp>
      <p:sp>
        <p:nvSpPr>
          <p:cNvPr id="1619" name="Google Shape;1619;p19"/>
          <p:cNvSpPr txBox="1"/>
          <p:nvPr/>
        </p:nvSpPr>
        <p:spPr>
          <a:xfrm>
            <a:off x="497171" y="2334657"/>
            <a:ext cx="2279913"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Fira Sans"/>
                <a:ea typeface="Fira Sans"/>
                <a:cs typeface="Fira Sans"/>
                <a:sym typeface="Fira Sans"/>
              </a:rPr>
              <a:t>The widespread adoption of face detection technology may alter dynamics of trust and surveillance in public spaces, basically leading to discomfort or distress.</a:t>
            </a:r>
            <a:endParaRPr sz="1200" dirty="0">
              <a:latin typeface="Fira Sans"/>
              <a:ea typeface="Fira Sans"/>
              <a:cs typeface="Fira Sans"/>
              <a:sym typeface="Fira Sans"/>
            </a:endParaRPr>
          </a:p>
        </p:txBody>
      </p:sp>
      <p:sp>
        <p:nvSpPr>
          <p:cNvPr id="1620" name="Google Shape;1620;p19"/>
          <p:cNvSpPr txBox="1"/>
          <p:nvPr/>
        </p:nvSpPr>
        <p:spPr>
          <a:xfrm>
            <a:off x="533409" y="3621599"/>
            <a:ext cx="20331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rgbClr val="C4C4C4"/>
                </a:solidFill>
                <a:latin typeface="Fira Sans Medium"/>
                <a:ea typeface="Fira Sans Medium"/>
                <a:cs typeface="Fira Sans Medium"/>
                <a:sym typeface="Fira Sans Medium"/>
              </a:rPr>
              <a:t>Potential for Misuse </a:t>
            </a:r>
            <a:endParaRPr sz="1500" dirty="0">
              <a:solidFill>
                <a:srgbClr val="C4C4C4"/>
              </a:solidFill>
              <a:latin typeface="Fira Sans Medium"/>
              <a:ea typeface="Fira Sans Medium"/>
              <a:cs typeface="Fira Sans Medium"/>
              <a:sym typeface="Fira Sans Medium"/>
            </a:endParaRPr>
          </a:p>
        </p:txBody>
      </p:sp>
      <p:sp>
        <p:nvSpPr>
          <p:cNvPr id="1621" name="Google Shape;1621;p19"/>
          <p:cNvSpPr txBox="1"/>
          <p:nvPr/>
        </p:nvSpPr>
        <p:spPr>
          <a:xfrm>
            <a:off x="533409" y="3837950"/>
            <a:ext cx="20331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Fira Sans"/>
                <a:ea typeface="Fira Sans"/>
                <a:cs typeface="Fira Sans"/>
                <a:sym typeface="Fira Sans"/>
              </a:rPr>
              <a:t>This technology has the potential to misuse or abuse by authoirtarian regimes,survillance state practices.</a:t>
            </a:r>
            <a:endParaRPr sz="1200" dirty="0">
              <a:latin typeface="Fira Sans"/>
              <a:ea typeface="Fira Sans"/>
              <a:cs typeface="Fira Sans"/>
              <a:sym typeface="Fira Sans"/>
            </a:endParaRPr>
          </a:p>
        </p:txBody>
      </p:sp>
      <p:sp>
        <p:nvSpPr>
          <p:cNvPr id="1622" name="Google Shape;1622;p19"/>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Fira Sans Medium"/>
                <a:ea typeface="Fira Sans Medium"/>
                <a:cs typeface="Fira Sans Medium"/>
                <a:sym typeface="Fira Sans Medium"/>
              </a:rPr>
              <a:t>DISADVANTAGES</a:t>
            </a:r>
            <a:endParaRPr sz="2800" dirty="0">
              <a:latin typeface="Fira Sans Medium"/>
              <a:ea typeface="Fira Sans Medium"/>
              <a:cs typeface="Fira Sans Medium"/>
              <a:sym typeface="Fira Sans Medium"/>
            </a:endParaRPr>
          </a:p>
        </p:txBody>
      </p:sp>
      <p:sp>
        <p:nvSpPr>
          <p:cNvPr id="1623" name="Google Shape;1623;p19"/>
          <p:cNvSpPr txBox="1"/>
          <p:nvPr/>
        </p:nvSpPr>
        <p:spPr>
          <a:xfrm>
            <a:off x="5946991" y="1075823"/>
            <a:ext cx="257367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dirty="0">
                <a:solidFill>
                  <a:srgbClr val="222831"/>
                </a:solidFill>
                <a:latin typeface="Fira Sans Medium"/>
                <a:ea typeface="Fira Sans Medium"/>
                <a:cs typeface="Fira Sans Medium"/>
                <a:sym typeface="Fira Sans Medium"/>
              </a:rPr>
              <a:t>Environmental Limitations</a:t>
            </a:r>
            <a:endParaRPr sz="1500" dirty="0">
              <a:solidFill>
                <a:srgbClr val="222831"/>
              </a:solidFill>
              <a:latin typeface="Fira Sans Medium"/>
              <a:ea typeface="Fira Sans Medium"/>
              <a:cs typeface="Fira Sans Medium"/>
              <a:sym typeface="Fira Sans Medium"/>
            </a:endParaRPr>
          </a:p>
        </p:txBody>
      </p:sp>
      <p:sp>
        <p:nvSpPr>
          <p:cNvPr id="1624" name="Google Shape;1624;p19"/>
          <p:cNvSpPr txBox="1"/>
          <p:nvPr/>
        </p:nvSpPr>
        <p:spPr>
          <a:xfrm>
            <a:off x="6032915" y="1374923"/>
            <a:ext cx="2401822" cy="53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latin typeface="Fira Sans"/>
                <a:ea typeface="Fira Sans"/>
                <a:cs typeface="Fira Sans"/>
                <a:sym typeface="Fira Sans"/>
              </a:rPr>
              <a:t>Face Detection performance can be affected by the environment like lightning, Camera Angles etc. </a:t>
            </a:r>
            <a:endParaRPr sz="1200" dirty="0">
              <a:latin typeface="Fira Sans"/>
              <a:ea typeface="Fira Sans"/>
              <a:cs typeface="Fira Sans"/>
              <a:sym typeface="Fira Sans"/>
            </a:endParaRPr>
          </a:p>
        </p:txBody>
      </p:sp>
      <p:sp>
        <p:nvSpPr>
          <p:cNvPr id="1625" name="Google Shape;1625;p19"/>
          <p:cNvSpPr txBox="1"/>
          <p:nvPr/>
        </p:nvSpPr>
        <p:spPr>
          <a:xfrm>
            <a:off x="6032915" y="2314962"/>
            <a:ext cx="2440018"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dirty="0">
                <a:solidFill>
                  <a:srgbClr val="C4C4C4"/>
                </a:solidFill>
                <a:latin typeface="Fira Sans Medium"/>
                <a:ea typeface="Fira Sans Medium"/>
                <a:cs typeface="Fira Sans Medium"/>
                <a:sym typeface="Fira Sans Medium"/>
              </a:rPr>
              <a:t>Overreliance on Technology  </a:t>
            </a:r>
            <a:endParaRPr sz="1500" dirty="0">
              <a:solidFill>
                <a:srgbClr val="C4C4C4"/>
              </a:solidFill>
              <a:latin typeface="Fira Sans Medium"/>
              <a:ea typeface="Fira Sans Medium"/>
              <a:cs typeface="Fira Sans Medium"/>
              <a:sym typeface="Fira Sans Medium"/>
            </a:endParaRPr>
          </a:p>
        </p:txBody>
      </p:sp>
      <p:sp>
        <p:nvSpPr>
          <p:cNvPr id="1626" name="Google Shape;1626;p19"/>
          <p:cNvSpPr txBox="1"/>
          <p:nvPr/>
        </p:nvSpPr>
        <p:spPr>
          <a:xfrm>
            <a:off x="6271265" y="2628500"/>
            <a:ext cx="2282970" cy="53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IN" sz="1200" dirty="0">
                <a:latin typeface="Fira Sans"/>
                <a:ea typeface="Fira Sans"/>
                <a:cs typeface="Fira Sans"/>
                <a:sym typeface="Fira Sans"/>
              </a:rPr>
              <a:t>T</a:t>
            </a:r>
            <a:r>
              <a:rPr lang="en" sz="1200" dirty="0">
                <a:latin typeface="Fira Sans"/>
                <a:ea typeface="Fira Sans"/>
                <a:cs typeface="Fira Sans"/>
                <a:sym typeface="Fira Sans"/>
              </a:rPr>
              <a:t>his means leading to the complacenct and the neglet of other security measuresor human judgement. </a:t>
            </a:r>
            <a:endParaRPr sz="1200" dirty="0">
              <a:latin typeface="Fira Sans"/>
              <a:ea typeface="Fira Sans"/>
              <a:cs typeface="Fira Sans"/>
              <a:sym typeface="Fira Sans"/>
            </a:endParaRPr>
          </a:p>
        </p:txBody>
      </p:sp>
      <p:sp>
        <p:nvSpPr>
          <p:cNvPr id="1627" name="Google Shape;1627;p19"/>
          <p:cNvSpPr txBox="1"/>
          <p:nvPr/>
        </p:nvSpPr>
        <p:spPr>
          <a:xfrm>
            <a:off x="6297278" y="3528834"/>
            <a:ext cx="228297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dirty="0">
                <a:solidFill>
                  <a:srgbClr val="30475E"/>
                </a:solidFill>
                <a:latin typeface="Fira Sans Medium"/>
                <a:ea typeface="Fira Sans Medium"/>
                <a:cs typeface="Fira Sans Medium"/>
                <a:sym typeface="Fira Sans Medium"/>
              </a:rPr>
              <a:t>Security Vulnerabilities</a:t>
            </a:r>
            <a:endParaRPr sz="1500" dirty="0">
              <a:solidFill>
                <a:srgbClr val="30475E"/>
              </a:solidFill>
              <a:latin typeface="Fira Sans Medium"/>
              <a:ea typeface="Fira Sans Medium"/>
              <a:cs typeface="Fira Sans Medium"/>
              <a:sym typeface="Fira Sans Medium"/>
            </a:endParaRPr>
          </a:p>
        </p:txBody>
      </p:sp>
      <p:sp>
        <p:nvSpPr>
          <p:cNvPr id="1628" name="Google Shape;1628;p19"/>
          <p:cNvSpPr txBox="1"/>
          <p:nvPr/>
        </p:nvSpPr>
        <p:spPr>
          <a:xfrm>
            <a:off x="6077712" y="3837950"/>
            <a:ext cx="2532895" cy="53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latin typeface="Fira Sans"/>
                <a:ea typeface="Fira Sans"/>
                <a:cs typeface="Fira Sans"/>
                <a:sym typeface="Fira Sans"/>
              </a:rPr>
              <a:t>Face Detection systems are suspectable to security vulnerabilities and exploitations.</a:t>
            </a:r>
            <a:endParaRPr sz="1200" dirty="0">
              <a:latin typeface="Fira Sans"/>
              <a:ea typeface="Fira Sans"/>
              <a:cs typeface="Fira Sans"/>
              <a:sym typeface="Fira Sans"/>
            </a:endParaRPr>
          </a:p>
        </p:txBody>
      </p:sp>
      <p:sp>
        <p:nvSpPr>
          <p:cNvPr id="1629" name="Google Shape;1629;p19"/>
          <p:cNvSpPr txBox="1"/>
          <p:nvPr/>
        </p:nvSpPr>
        <p:spPr>
          <a:xfrm>
            <a:off x="3204950" y="3533400"/>
            <a:ext cx="5589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rgbClr val="FFFFFF"/>
                </a:solidFill>
                <a:latin typeface="Fira Sans"/>
                <a:ea typeface="Fira Sans"/>
                <a:cs typeface="Fira Sans"/>
                <a:sym typeface="Fira Sans"/>
              </a:rPr>
              <a:t>01</a:t>
            </a:r>
            <a:endParaRPr sz="2100">
              <a:solidFill>
                <a:srgbClr val="FFFFFF"/>
              </a:solidFill>
              <a:latin typeface="Fira Sans"/>
              <a:ea typeface="Fira Sans"/>
              <a:cs typeface="Fira Sans"/>
              <a:sym typeface="Fira Sans"/>
            </a:endParaRPr>
          </a:p>
        </p:txBody>
      </p:sp>
      <p:sp>
        <p:nvSpPr>
          <p:cNvPr id="1630" name="Google Shape;1630;p19"/>
          <p:cNvSpPr txBox="1"/>
          <p:nvPr/>
        </p:nvSpPr>
        <p:spPr>
          <a:xfrm>
            <a:off x="2947000" y="2419400"/>
            <a:ext cx="5589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rgbClr val="FFFFFF"/>
                </a:solidFill>
                <a:latin typeface="Fira Sans"/>
                <a:ea typeface="Fira Sans"/>
                <a:cs typeface="Fira Sans"/>
                <a:sym typeface="Fira Sans"/>
              </a:rPr>
              <a:t>02</a:t>
            </a:r>
            <a:endParaRPr sz="2100">
              <a:solidFill>
                <a:srgbClr val="FFFFFF"/>
              </a:solidFill>
              <a:latin typeface="Fira Sans"/>
              <a:ea typeface="Fira Sans"/>
              <a:cs typeface="Fira Sans"/>
              <a:sym typeface="Fira Sans"/>
            </a:endParaRPr>
          </a:p>
        </p:txBody>
      </p:sp>
      <p:sp>
        <p:nvSpPr>
          <p:cNvPr id="1631" name="Google Shape;1631;p19"/>
          <p:cNvSpPr txBox="1"/>
          <p:nvPr/>
        </p:nvSpPr>
        <p:spPr>
          <a:xfrm>
            <a:off x="3707850" y="1540875"/>
            <a:ext cx="5589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rgbClr val="FFFFFF"/>
                </a:solidFill>
                <a:latin typeface="Fira Sans"/>
                <a:ea typeface="Fira Sans"/>
                <a:cs typeface="Fira Sans"/>
                <a:sym typeface="Fira Sans"/>
              </a:rPr>
              <a:t>03</a:t>
            </a:r>
            <a:endParaRPr sz="2100">
              <a:solidFill>
                <a:srgbClr val="FFFFFF"/>
              </a:solidFill>
              <a:latin typeface="Fira Sans"/>
              <a:ea typeface="Fira Sans"/>
              <a:cs typeface="Fira Sans"/>
              <a:sym typeface="Fira Sans"/>
            </a:endParaRPr>
          </a:p>
        </p:txBody>
      </p:sp>
      <p:sp>
        <p:nvSpPr>
          <p:cNvPr id="1632" name="Google Shape;1632;p19"/>
          <p:cNvSpPr txBox="1"/>
          <p:nvPr/>
        </p:nvSpPr>
        <p:spPr>
          <a:xfrm>
            <a:off x="4879050" y="1540875"/>
            <a:ext cx="5589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rgbClr val="FFFFFF"/>
                </a:solidFill>
                <a:latin typeface="Fira Sans"/>
                <a:ea typeface="Fira Sans"/>
                <a:cs typeface="Fira Sans"/>
                <a:sym typeface="Fira Sans"/>
              </a:rPr>
              <a:t>04</a:t>
            </a:r>
            <a:endParaRPr sz="2100">
              <a:solidFill>
                <a:srgbClr val="FFFFFF"/>
              </a:solidFill>
              <a:latin typeface="Fira Sans"/>
              <a:ea typeface="Fira Sans"/>
              <a:cs typeface="Fira Sans"/>
              <a:sym typeface="Fira Sans"/>
            </a:endParaRPr>
          </a:p>
        </p:txBody>
      </p:sp>
      <p:sp>
        <p:nvSpPr>
          <p:cNvPr id="1633" name="Google Shape;1633;p19"/>
          <p:cNvSpPr txBox="1"/>
          <p:nvPr/>
        </p:nvSpPr>
        <p:spPr>
          <a:xfrm>
            <a:off x="5660550" y="2419400"/>
            <a:ext cx="5589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rgbClr val="FFFFFF"/>
                </a:solidFill>
                <a:latin typeface="Fira Sans"/>
                <a:ea typeface="Fira Sans"/>
                <a:cs typeface="Fira Sans"/>
                <a:sym typeface="Fira Sans"/>
              </a:rPr>
              <a:t>05</a:t>
            </a:r>
            <a:endParaRPr sz="2100">
              <a:solidFill>
                <a:srgbClr val="FFFFFF"/>
              </a:solidFill>
              <a:latin typeface="Fira Sans"/>
              <a:ea typeface="Fira Sans"/>
              <a:cs typeface="Fira Sans"/>
              <a:sym typeface="Fira Sans"/>
            </a:endParaRPr>
          </a:p>
        </p:txBody>
      </p:sp>
      <p:sp>
        <p:nvSpPr>
          <p:cNvPr id="1634" name="Google Shape;1634;p19"/>
          <p:cNvSpPr txBox="1"/>
          <p:nvPr/>
        </p:nvSpPr>
        <p:spPr>
          <a:xfrm>
            <a:off x="5402575" y="3533400"/>
            <a:ext cx="5589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rgbClr val="FFFFFF"/>
                </a:solidFill>
                <a:latin typeface="Fira Sans"/>
                <a:ea typeface="Fira Sans"/>
                <a:cs typeface="Fira Sans"/>
                <a:sym typeface="Fira Sans"/>
              </a:rPr>
              <a:t>06</a:t>
            </a:r>
            <a:endParaRPr sz="2100">
              <a:solidFill>
                <a:srgbClr val="FFFFFF"/>
              </a:solidFill>
              <a:latin typeface="Fira Sans"/>
              <a:ea typeface="Fira Sans"/>
              <a:cs typeface="Fira Sans"/>
              <a:sym typeface="Fir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p:nvPr/>
        </p:nvSpPr>
        <p:spPr>
          <a:xfrm>
            <a:off x="1135675" y="1289975"/>
            <a:ext cx="240134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latin typeface="Fira Sans Medium"/>
                <a:ea typeface="Fira Sans Medium"/>
                <a:cs typeface="Fira Sans Medium"/>
                <a:sym typeface="Fira Sans Medium"/>
              </a:rPr>
              <a:t>Security and survillance</a:t>
            </a:r>
            <a:endParaRPr sz="1500" dirty="0">
              <a:latin typeface="Fira Sans Medium"/>
              <a:ea typeface="Fira Sans Medium"/>
              <a:cs typeface="Fira Sans Medium"/>
              <a:sym typeface="Fira Sans Medium"/>
            </a:endParaRPr>
          </a:p>
        </p:txBody>
      </p:sp>
      <p:sp>
        <p:nvSpPr>
          <p:cNvPr id="171" name="Google Shape;171;p14"/>
          <p:cNvSpPr txBox="1"/>
          <p:nvPr/>
        </p:nvSpPr>
        <p:spPr>
          <a:xfrm>
            <a:off x="1135674" y="1506226"/>
            <a:ext cx="1812573"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Fira Sans"/>
                <a:ea typeface="Fira Sans"/>
                <a:cs typeface="Fira Sans"/>
                <a:sym typeface="Fira Sans"/>
              </a:rPr>
              <a:t>Face detection is extensively used in Security systems for Surveillance Purpose. </a:t>
            </a:r>
            <a:endParaRPr sz="1200" dirty="0">
              <a:latin typeface="Fira Sans"/>
              <a:ea typeface="Fira Sans"/>
              <a:cs typeface="Fira Sans"/>
              <a:sym typeface="Fira Sans"/>
            </a:endParaRPr>
          </a:p>
        </p:txBody>
      </p:sp>
      <p:sp>
        <p:nvSpPr>
          <p:cNvPr id="172" name="Google Shape;172;p14"/>
          <p:cNvSpPr txBox="1"/>
          <p:nvPr/>
        </p:nvSpPr>
        <p:spPr>
          <a:xfrm>
            <a:off x="1135675" y="2455737"/>
            <a:ext cx="16368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latin typeface="Fira Sans Medium"/>
                <a:ea typeface="Fira Sans Medium"/>
                <a:cs typeface="Fira Sans Medium"/>
                <a:sym typeface="Fira Sans Medium"/>
              </a:rPr>
              <a:t>Access Control </a:t>
            </a:r>
            <a:endParaRPr sz="1500" dirty="0">
              <a:latin typeface="Fira Sans Medium"/>
              <a:ea typeface="Fira Sans Medium"/>
              <a:cs typeface="Fira Sans Medium"/>
              <a:sym typeface="Fira Sans Medium"/>
            </a:endParaRPr>
          </a:p>
        </p:txBody>
      </p:sp>
      <p:sp>
        <p:nvSpPr>
          <p:cNvPr id="173" name="Google Shape;173;p14"/>
          <p:cNvSpPr txBox="1"/>
          <p:nvPr/>
        </p:nvSpPr>
        <p:spPr>
          <a:xfrm>
            <a:off x="1135674" y="2672088"/>
            <a:ext cx="1882215"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Fira Sans"/>
                <a:ea typeface="Fira Sans"/>
                <a:cs typeface="Fira Sans"/>
                <a:sym typeface="Fira Sans"/>
              </a:rPr>
              <a:t>Face detection technology Is employed in access control systems. </a:t>
            </a:r>
            <a:endParaRPr sz="1200" dirty="0">
              <a:latin typeface="Fira Sans"/>
              <a:ea typeface="Fira Sans"/>
              <a:cs typeface="Fira Sans"/>
              <a:sym typeface="Fira Sans"/>
            </a:endParaRPr>
          </a:p>
        </p:txBody>
      </p:sp>
      <p:sp>
        <p:nvSpPr>
          <p:cNvPr id="174" name="Google Shape;174;p14"/>
          <p:cNvSpPr txBox="1"/>
          <p:nvPr/>
        </p:nvSpPr>
        <p:spPr>
          <a:xfrm>
            <a:off x="1122204" y="3615999"/>
            <a:ext cx="2203089"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latin typeface="Fira Sans Medium"/>
                <a:ea typeface="Fira Sans Medium"/>
                <a:cs typeface="Fira Sans Medium"/>
                <a:sym typeface="Fira Sans Medium"/>
              </a:rPr>
              <a:t>Automated Attendence Systems</a:t>
            </a:r>
            <a:endParaRPr sz="1500" dirty="0">
              <a:latin typeface="Fira Sans Medium"/>
              <a:ea typeface="Fira Sans Medium"/>
              <a:cs typeface="Fira Sans Medium"/>
              <a:sym typeface="Fira Sans Medium"/>
            </a:endParaRPr>
          </a:p>
        </p:txBody>
      </p:sp>
      <p:sp>
        <p:nvSpPr>
          <p:cNvPr id="175" name="Google Shape;175;p14"/>
          <p:cNvSpPr txBox="1"/>
          <p:nvPr/>
        </p:nvSpPr>
        <p:spPr>
          <a:xfrm>
            <a:off x="1135674" y="3929212"/>
            <a:ext cx="2113493"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Fira Sans"/>
                <a:ea typeface="Fira Sans"/>
                <a:cs typeface="Fira Sans"/>
                <a:sym typeface="Fira Sans"/>
              </a:rPr>
              <a:t>Face dectection can automate the attendence tracking process. </a:t>
            </a:r>
            <a:r>
              <a:rPr lang="en-IN" sz="1200" dirty="0">
                <a:latin typeface="Fira Sans"/>
                <a:ea typeface="Fira Sans"/>
                <a:cs typeface="Fira Sans"/>
                <a:sym typeface="Fira Sans"/>
              </a:rPr>
              <a:t>B</a:t>
            </a:r>
            <a:r>
              <a:rPr lang="en" sz="1200" dirty="0">
                <a:latin typeface="Fira Sans"/>
                <a:ea typeface="Fira Sans"/>
                <a:cs typeface="Fira Sans"/>
                <a:sym typeface="Fira Sans"/>
              </a:rPr>
              <a:t>y recogonizing and logging individuals.</a:t>
            </a:r>
            <a:endParaRPr sz="1200" dirty="0">
              <a:latin typeface="Fira Sans"/>
              <a:ea typeface="Fira Sans"/>
              <a:cs typeface="Fira Sans"/>
              <a:sym typeface="Fira Sans"/>
            </a:endParaRPr>
          </a:p>
        </p:txBody>
      </p:sp>
      <p:sp>
        <p:nvSpPr>
          <p:cNvPr id="176" name="Google Shape;176;p14"/>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Fira Sans Medium"/>
                <a:ea typeface="Fira Sans Medium"/>
                <a:cs typeface="Fira Sans Medium"/>
                <a:sym typeface="Fira Sans Medium"/>
              </a:rPr>
              <a:t>APPLICATIONS OF OPENCV</a:t>
            </a:r>
            <a:endParaRPr lang="en-IN" sz="2800" dirty="0">
              <a:latin typeface="Fira Sans Medium"/>
              <a:ea typeface="Fira Sans Medium"/>
              <a:cs typeface="Fira Sans Medium"/>
              <a:sym typeface="Fira Sans Medium"/>
            </a:endParaRPr>
          </a:p>
        </p:txBody>
      </p:sp>
      <p:sp>
        <p:nvSpPr>
          <p:cNvPr id="177" name="Google Shape;177;p14"/>
          <p:cNvSpPr txBox="1"/>
          <p:nvPr/>
        </p:nvSpPr>
        <p:spPr>
          <a:xfrm>
            <a:off x="6347450" y="1093351"/>
            <a:ext cx="16368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dirty="0">
                <a:latin typeface="Fira Sans Medium"/>
                <a:ea typeface="Fira Sans Medium"/>
                <a:cs typeface="Fira Sans Medium"/>
                <a:sym typeface="Fira Sans Medium"/>
              </a:rPr>
              <a:t>Biometric Authentication</a:t>
            </a:r>
            <a:endParaRPr sz="1500" dirty="0">
              <a:latin typeface="Fira Sans Medium"/>
              <a:ea typeface="Fira Sans Medium"/>
              <a:cs typeface="Fira Sans Medium"/>
              <a:sym typeface="Fira Sans Medium"/>
            </a:endParaRPr>
          </a:p>
        </p:txBody>
      </p:sp>
      <p:sp>
        <p:nvSpPr>
          <p:cNvPr id="178" name="Google Shape;178;p14"/>
          <p:cNvSpPr txBox="1"/>
          <p:nvPr/>
        </p:nvSpPr>
        <p:spPr>
          <a:xfrm>
            <a:off x="6014670" y="1372029"/>
            <a:ext cx="2040316" cy="53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latin typeface="Fira Sans"/>
                <a:ea typeface="Fira Sans"/>
                <a:cs typeface="Fira Sans"/>
                <a:sym typeface="Fira Sans"/>
              </a:rPr>
              <a:t>Face detection is the key component of the biometric authentications. Used in smartphones , banks etc..</a:t>
            </a:r>
            <a:endParaRPr sz="1200" dirty="0">
              <a:latin typeface="Fira Sans"/>
              <a:ea typeface="Fira Sans"/>
              <a:cs typeface="Fira Sans"/>
              <a:sym typeface="Fira Sans"/>
            </a:endParaRPr>
          </a:p>
        </p:txBody>
      </p:sp>
      <p:sp>
        <p:nvSpPr>
          <p:cNvPr id="179" name="Google Shape;179;p14"/>
          <p:cNvSpPr txBox="1"/>
          <p:nvPr/>
        </p:nvSpPr>
        <p:spPr>
          <a:xfrm>
            <a:off x="6371500" y="2455737"/>
            <a:ext cx="16368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dirty="0">
                <a:latin typeface="Fira Sans Medium"/>
                <a:ea typeface="Fira Sans Medium"/>
                <a:cs typeface="Fira Sans Medium"/>
                <a:sym typeface="Fira Sans Medium"/>
              </a:rPr>
              <a:t>Smart Retail</a:t>
            </a:r>
            <a:endParaRPr sz="1500" dirty="0">
              <a:latin typeface="Fira Sans Medium"/>
              <a:ea typeface="Fira Sans Medium"/>
              <a:cs typeface="Fira Sans Medium"/>
              <a:sym typeface="Fira Sans Medium"/>
            </a:endParaRPr>
          </a:p>
        </p:txBody>
      </p:sp>
      <p:sp>
        <p:nvSpPr>
          <p:cNvPr id="180" name="Google Shape;180;p14"/>
          <p:cNvSpPr txBox="1"/>
          <p:nvPr/>
        </p:nvSpPr>
        <p:spPr>
          <a:xfrm>
            <a:off x="6347450" y="2611095"/>
            <a:ext cx="1636800" cy="53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latin typeface="Fira Sans"/>
                <a:ea typeface="Fira Sans"/>
                <a:cs typeface="Fira Sans"/>
                <a:sym typeface="Fira Sans"/>
              </a:rPr>
              <a:t>Use Face detection to analyze customer demographics and behavior.</a:t>
            </a:r>
            <a:endParaRPr sz="1200" dirty="0">
              <a:latin typeface="Fira Sans"/>
              <a:ea typeface="Fira Sans"/>
              <a:cs typeface="Fira Sans"/>
              <a:sym typeface="Fira Sans"/>
            </a:endParaRPr>
          </a:p>
        </p:txBody>
      </p:sp>
      <p:sp>
        <p:nvSpPr>
          <p:cNvPr id="181" name="Google Shape;181;p14"/>
          <p:cNvSpPr txBox="1"/>
          <p:nvPr/>
        </p:nvSpPr>
        <p:spPr>
          <a:xfrm>
            <a:off x="6380750" y="3552855"/>
            <a:ext cx="16368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dirty="0">
                <a:latin typeface="Fira Sans Medium"/>
                <a:ea typeface="Fira Sans Medium"/>
                <a:cs typeface="Fira Sans Medium"/>
                <a:sym typeface="Fira Sans Medium"/>
              </a:rPr>
              <a:t>Entertainment And Marketing</a:t>
            </a:r>
            <a:endParaRPr sz="1500" dirty="0">
              <a:latin typeface="Fira Sans Medium"/>
              <a:ea typeface="Fira Sans Medium"/>
              <a:cs typeface="Fira Sans Medium"/>
              <a:sym typeface="Fira Sans Medium"/>
            </a:endParaRPr>
          </a:p>
        </p:txBody>
      </p:sp>
      <p:sp>
        <p:nvSpPr>
          <p:cNvPr id="182" name="Google Shape;182;p14"/>
          <p:cNvSpPr txBox="1"/>
          <p:nvPr/>
        </p:nvSpPr>
        <p:spPr>
          <a:xfrm>
            <a:off x="6014670" y="3837975"/>
            <a:ext cx="1993637" cy="53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latin typeface="Fira Sans"/>
                <a:ea typeface="Fira Sans"/>
                <a:cs typeface="Fira Sans"/>
                <a:sym typeface="Fira Sans"/>
              </a:rPr>
              <a:t>Face detection powers interactive experiences In gaming, Virtual Reality(VR), &amp; Augmented Reality(AR</a:t>
            </a:r>
            <a:endParaRPr sz="1200" dirty="0">
              <a:latin typeface="Fira Sans"/>
              <a:ea typeface="Fira Sans"/>
              <a:cs typeface="Fira Sans"/>
              <a:sym typeface="Fira Sans"/>
            </a:endParaRPr>
          </a:p>
        </p:txBody>
      </p:sp>
      <p:grpSp>
        <p:nvGrpSpPr>
          <p:cNvPr id="183" name="Google Shape;183;p14"/>
          <p:cNvGrpSpPr/>
          <p:nvPr/>
        </p:nvGrpSpPr>
        <p:grpSpPr>
          <a:xfrm>
            <a:off x="8056664" y="1361318"/>
            <a:ext cx="630131" cy="630131"/>
            <a:chOff x="6323089" y="1361318"/>
            <a:chExt cx="630131" cy="630131"/>
          </a:xfrm>
        </p:grpSpPr>
        <p:sp>
          <p:nvSpPr>
            <p:cNvPr id="184" name="Google Shape;184;p14"/>
            <p:cNvSpPr/>
            <p:nvPr/>
          </p:nvSpPr>
          <p:spPr>
            <a:xfrm>
              <a:off x="6332385" y="1406385"/>
              <a:ext cx="612392" cy="539652"/>
            </a:xfrm>
            <a:custGeom>
              <a:avLst/>
              <a:gdLst/>
              <a:ahLst/>
              <a:cxnLst/>
              <a:rect l="l" t="t" r="r" b="b"/>
              <a:pathLst>
                <a:path w="22992" h="20261" extrusionOk="0">
                  <a:moveTo>
                    <a:pt x="11488" y="0"/>
                  </a:moveTo>
                  <a:cubicBezTo>
                    <a:pt x="7517" y="0"/>
                    <a:pt x="3747" y="2363"/>
                    <a:pt x="2122" y="6258"/>
                  </a:cubicBezTo>
                  <a:cubicBezTo>
                    <a:pt x="0" y="11420"/>
                    <a:pt x="2439" y="17342"/>
                    <a:pt x="7601" y="19495"/>
                  </a:cubicBezTo>
                  <a:cubicBezTo>
                    <a:pt x="8872" y="20014"/>
                    <a:pt x="10186" y="20261"/>
                    <a:pt x="11478" y="20261"/>
                  </a:cubicBezTo>
                  <a:cubicBezTo>
                    <a:pt x="15465" y="20261"/>
                    <a:pt x="19236" y="17915"/>
                    <a:pt x="20838" y="14017"/>
                  </a:cubicBezTo>
                  <a:cubicBezTo>
                    <a:pt x="22992" y="8823"/>
                    <a:pt x="20522" y="2901"/>
                    <a:pt x="15360" y="779"/>
                  </a:cubicBezTo>
                  <a:cubicBezTo>
                    <a:pt x="14093" y="250"/>
                    <a:pt x="12780" y="0"/>
                    <a:pt x="114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6474935" y="1526642"/>
              <a:ext cx="326465" cy="299484"/>
            </a:xfrm>
            <a:custGeom>
              <a:avLst/>
              <a:gdLst/>
              <a:ahLst/>
              <a:cxnLst/>
              <a:rect l="l" t="t" r="r" b="b"/>
              <a:pathLst>
                <a:path w="12257" h="11244" extrusionOk="0">
                  <a:moveTo>
                    <a:pt x="3896" y="1838"/>
                  </a:moveTo>
                  <a:cubicBezTo>
                    <a:pt x="4371" y="1838"/>
                    <a:pt x="4782" y="1964"/>
                    <a:pt x="5099" y="2186"/>
                  </a:cubicBezTo>
                  <a:lnTo>
                    <a:pt x="5099" y="3136"/>
                  </a:lnTo>
                  <a:cubicBezTo>
                    <a:pt x="4972" y="3294"/>
                    <a:pt x="4909" y="3484"/>
                    <a:pt x="4909" y="3674"/>
                  </a:cubicBezTo>
                  <a:lnTo>
                    <a:pt x="4909" y="4498"/>
                  </a:lnTo>
                  <a:cubicBezTo>
                    <a:pt x="4909" y="4561"/>
                    <a:pt x="4909" y="4625"/>
                    <a:pt x="4941" y="4688"/>
                  </a:cubicBezTo>
                  <a:cubicBezTo>
                    <a:pt x="4941" y="4688"/>
                    <a:pt x="4941" y="4720"/>
                    <a:pt x="4941" y="4751"/>
                  </a:cubicBezTo>
                  <a:cubicBezTo>
                    <a:pt x="4972" y="4783"/>
                    <a:pt x="4972" y="4815"/>
                    <a:pt x="4972" y="4846"/>
                  </a:cubicBezTo>
                  <a:cubicBezTo>
                    <a:pt x="5036" y="4941"/>
                    <a:pt x="5099" y="5036"/>
                    <a:pt x="5226" y="5131"/>
                  </a:cubicBezTo>
                  <a:cubicBezTo>
                    <a:pt x="5226" y="5195"/>
                    <a:pt x="5226" y="5226"/>
                    <a:pt x="5257" y="5290"/>
                  </a:cubicBezTo>
                  <a:lnTo>
                    <a:pt x="5257" y="5321"/>
                  </a:lnTo>
                  <a:cubicBezTo>
                    <a:pt x="5289" y="5353"/>
                    <a:pt x="5289" y="5353"/>
                    <a:pt x="5289" y="5353"/>
                  </a:cubicBezTo>
                  <a:cubicBezTo>
                    <a:pt x="5289" y="5385"/>
                    <a:pt x="5289" y="5385"/>
                    <a:pt x="5289" y="5416"/>
                  </a:cubicBezTo>
                  <a:cubicBezTo>
                    <a:pt x="5321" y="5448"/>
                    <a:pt x="5321" y="5480"/>
                    <a:pt x="5352" y="5543"/>
                  </a:cubicBezTo>
                  <a:cubicBezTo>
                    <a:pt x="5352" y="5543"/>
                    <a:pt x="5352" y="5575"/>
                    <a:pt x="5352" y="5575"/>
                  </a:cubicBezTo>
                  <a:cubicBezTo>
                    <a:pt x="5384" y="5638"/>
                    <a:pt x="5384" y="5670"/>
                    <a:pt x="5416" y="5701"/>
                  </a:cubicBezTo>
                  <a:cubicBezTo>
                    <a:pt x="5416" y="5701"/>
                    <a:pt x="5416" y="5733"/>
                    <a:pt x="5416" y="5733"/>
                  </a:cubicBezTo>
                  <a:lnTo>
                    <a:pt x="5447" y="5765"/>
                  </a:lnTo>
                  <a:cubicBezTo>
                    <a:pt x="5447" y="5765"/>
                    <a:pt x="5447" y="5796"/>
                    <a:pt x="5447" y="5796"/>
                  </a:cubicBezTo>
                  <a:cubicBezTo>
                    <a:pt x="5479" y="5828"/>
                    <a:pt x="5479" y="5891"/>
                    <a:pt x="5511" y="5923"/>
                  </a:cubicBezTo>
                  <a:cubicBezTo>
                    <a:pt x="5511" y="5923"/>
                    <a:pt x="5511" y="5923"/>
                    <a:pt x="5511" y="5955"/>
                  </a:cubicBezTo>
                  <a:cubicBezTo>
                    <a:pt x="5542" y="5955"/>
                    <a:pt x="5542" y="5986"/>
                    <a:pt x="5574" y="6018"/>
                  </a:cubicBezTo>
                  <a:cubicBezTo>
                    <a:pt x="5574" y="6050"/>
                    <a:pt x="5606" y="6113"/>
                    <a:pt x="5637" y="6145"/>
                  </a:cubicBezTo>
                  <a:cubicBezTo>
                    <a:pt x="5637" y="6145"/>
                    <a:pt x="5637" y="6176"/>
                    <a:pt x="5669" y="6208"/>
                  </a:cubicBezTo>
                  <a:cubicBezTo>
                    <a:pt x="5701" y="6240"/>
                    <a:pt x="5732" y="6303"/>
                    <a:pt x="5732" y="6335"/>
                  </a:cubicBezTo>
                  <a:cubicBezTo>
                    <a:pt x="5732" y="6335"/>
                    <a:pt x="5764" y="6366"/>
                    <a:pt x="5764" y="6366"/>
                  </a:cubicBezTo>
                  <a:cubicBezTo>
                    <a:pt x="5796" y="6430"/>
                    <a:pt x="5859" y="6493"/>
                    <a:pt x="5891" y="6556"/>
                  </a:cubicBezTo>
                  <a:lnTo>
                    <a:pt x="5922" y="6588"/>
                  </a:lnTo>
                  <a:lnTo>
                    <a:pt x="5922" y="7285"/>
                  </a:lnTo>
                  <a:cubicBezTo>
                    <a:pt x="5922" y="7475"/>
                    <a:pt x="5827" y="7665"/>
                    <a:pt x="5637" y="7760"/>
                  </a:cubicBezTo>
                  <a:lnTo>
                    <a:pt x="5099" y="8045"/>
                  </a:lnTo>
                  <a:lnTo>
                    <a:pt x="5004" y="8045"/>
                  </a:lnTo>
                  <a:lnTo>
                    <a:pt x="4972" y="8108"/>
                  </a:lnTo>
                  <a:lnTo>
                    <a:pt x="3832" y="8742"/>
                  </a:lnTo>
                  <a:cubicBezTo>
                    <a:pt x="3230" y="9090"/>
                    <a:pt x="2850" y="9692"/>
                    <a:pt x="2850" y="10357"/>
                  </a:cubicBezTo>
                  <a:lnTo>
                    <a:pt x="2850" y="10832"/>
                  </a:lnTo>
                  <a:lnTo>
                    <a:pt x="412" y="10832"/>
                  </a:lnTo>
                  <a:lnTo>
                    <a:pt x="412" y="10452"/>
                  </a:lnTo>
                  <a:cubicBezTo>
                    <a:pt x="412" y="10008"/>
                    <a:pt x="665" y="9597"/>
                    <a:pt x="1045" y="9375"/>
                  </a:cubicBezTo>
                  <a:lnTo>
                    <a:pt x="2407" y="8520"/>
                  </a:lnTo>
                  <a:cubicBezTo>
                    <a:pt x="2692" y="8393"/>
                    <a:pt x="2850" y="8108"/>
                    <a:pt x="2850" y="7791"/>
                  </a:cubicBezTo>
                  <a:lnTo>
                    <a:pt x="2850" y="7063"/>
                  </a:lnTo>
                  <a:lnTo>
                    <a:pt x="2787" y="7000"/>
                  </a:lnTo>
                  <a:cubicBezTo>
                    <a:pt x="2787" y="7000"/>
                    <a:pt x="2249" y="6493"/>
                    <a:pt x="2090" y="5796"/>
                  </a:cubicBezTo>
                  <a:lnTo>
                    <a:pt x="2059" y="5701"/>
                  </a:lnTo>
                  <a:lnTo>
                    <a:pt x="1995" y="5670"/>
                  </a:lnTo>
                  <a:cubicBezTo>
                    <a:pt x="1900" y="5606"/>
                    <a:pt x="1837" y="5511"/>
                    <a:pt x="1837" y="5385"/>
                  </a:cubicBezTo>
                  <a:lnTo>
                    <a:pt x="1837" y="4688"/>
                  </a:lnTo>
                  <a:cubicBezTo>
                    <a:pt x="1837" y="4593"/>
                    <a:pt x="1900" y="4530"/>
                    <a:pt x="1995" y="4435"/>
                  </a:cubicBezTo>
                  <a:lnTo>
                    <a:pt x="2059" y="4371"/>
                  </a:lnTo>
                  <a:lnTo>
                    <a:pt x="2059" y="3294"/>
                  </a:lnTo>
                  <a:cubicBezTo>
                    <a:pt x="2059" y="3231"/>
                    <a:pt x="2154" y="1838"/>
                    <a:pt x="3896" y="1838"/>
                  </a:cubicBezTo>
                  <a:close/>
                  <a:moveTo>
                    <a:pt x="7569" y="413"/>
                  </a:moveTo>
                  <a:cubicBezTo>
                    <a:pt x="8361" y="413"/>
                    <a:pt x="8931" y="634"/>
                    <a:pt x="9279" y="1014"/>
                  </a:cubicBezTo>
                  <a:cubicBezTo>
                    <a:pt x="9659" y="1458"/>
                    <a:pt x="9596" y="2028"/>
                    <a:pt x="9596" y="2028"/>
                  </a:cubicBezTo>
                  <a:lnTo>
                    <a:pt x="9596" y="3326"/>
                  </a:lnTo>
                  <a:lnTo>
                    <a:pt x="9659" y="3389"/>
                  </a:lnTo>
                  <a:cubicBezTo>
                    <a:pt x="9754" y="3484"/>
                    <a:pt x="9818" y="3579"/>
                    <a:pt x="9818" y="3706"/>
                  </a:cubicBezTo>
                  <a:lnTo>
                    <a:pt x="9818" y="4530"/>
                  </a:lnTo>
                  <a:cubicBezTo>
                    <a:pt x="9818" y="4688"/>
                    <a:pt x="9691" y="4846"/>
                    <a:pt x="9533" y="4910"/>
                  </a:cubicBezTo>
                  <a:lnTo>
                    <a:pt x="9406" y="4941"/>
                  </a:lnTo>
                  <a:lnTo>
                    <a:pt x="9374" y="5036"/>
                  </a:lnTo>
                  <a:cubicBezTo>
                    <a:pt x="9248" y="5448"/>
                    <a:pt x="9058" y="5860"/>
                    <a:pt x="8804" y="6208"/>
                  </a:cubicBezTo>
                  <a:cubicBezTo>
                    <a:pt x="8741" y="6303"/>
                    <a:pt x="8678" y="6366"/>
                    <a:pt x="8646" y="6430"/>
                  </a:cubicBezTo>
                  <a:lnTo>
                    <a:pt x="8583" y="6493"/>
                  </a:lnTo>
                  <a:lnTo>
                    <a:pt x="8583" y="7316"/>
                  </a:lnTo>
                  <a:cubicBezTo>
                    <a:pt x="8583" y="7696"/>
                    <a:pt x="8773" y="8013"/>
                    <a:pt x="9121" y="8171"/>
                  </a:cubicBezTo>
                  <a:lnTo>
                    <a:pt x="11053" y="9153"/>
                  </a:lnTo>
                  <a:cubicBezTo>
                    <a:pt x="11559" y="9407"/>
                    <a:pt x="11844" y="9882"/>
                    <a:pt x="11844" y="10420"/>
                  </a:cubicBezTo>
                  <a:lnTo>
                    <a:pt x="11844" y="10832"/>
                  </a:lnTo>
                  <a:lnTo>
                    <a:pt x="3262" y="10832"/>
                  </a:lnTo>
                  <a:lnTo>
                    <a:pt x="3262" y="10388"/>
                  </a:lnTo>
                  <a:cubicBezTo>
                    <a:pt x="3262" y="9850"/>
                    <a:pt x="3547" y="9375"/>
                    <a:pt x="4022" y="9122"/>
                  </a:cubicBezTo>
                  <a:lnTo>
                    <a:pt x="5859" y="8108"/>
                  </a:lnTo>
                  <a:cubicBezTo>
                    <a:pt x="6144" y="7950"/>
                    <a:pt x="6334" y="7633"/>
                    <a:pt x="6334" y="7285"/>
                  </a:cubicBezTo>
                  <a:lnTo>
                    <a:pt x="6334" y="6461"/>
                  </a:lnTo>
                  <a:lnTo>
                    <a:pt x="6302" y="6430"/>
                  </a:lnTo>
                  <a:lnTo>
                    <a:pt x="6302" y="6398"/>
                  </a:lnTo>
                  <a:cubicBezTo>
                    <a:pt x="6302" y="6398"/>
                    <a:pt x="6271" y="6398"/>
                    <a:pt x="6271" y="6366"/>
                  </a:cubicBezTo>
                  <a:lnTo>
                    <a:pt x="6239" y="6366"/>
                  </a:lnTo>
                  <a:cubicBezTo>
                    <a:pt x="6239" y="6335"/>
                    <a:pt x="6239" y="6335"/>
                    <a:pt x="6207" y="6303"/>
                  </a:cubicBezTo>
                  <a:cubicBezTo>
                    <a:pt x="6176" y="6271"/>
                    <a:pt x="6144" y="6208"/>
                    <a:pt x="6112" y="6145"/>
                  </a:cubicBezTo>
                  <a:cubicBezTo>
                    <a:pt x="6081" y="6113"/>
                    <a:pt x="6049" y="6081"/>
                    <a:pt x="6049" y="6050"/>
                  </a:cubicBezTo>
                  <a:lnTo>
                    <a:pt x="6017" y="6050"/>
                  </a:lnTo>
                  <a:cubicBezTo>
                    <a:pt x="5986" y="5955"/>
                    <a:pt x="5922" y="5860"/>
                    <a:pt x="5891" y="5765"/>
                  </a:cubicBezTo>
                  <a:cubicBezTo>
                    <a:pt x="5859" y="5733"/>
                    <a:pt x="5827" y="5670"/>
                    <a:pt x="5796" y="5606"/>
                  </a:cubicBezTo>
                  <a:lnTo>
                    <a:pt x="5796" y="5575"/>
                  </a:lnTo>
                  <a:cubicBezTo>
                    <a:pt x="5796" y="5575"/>
                    <a:pt x="5764" y="5543"/>
                    <a:pt x="5764" y="5511"/>
                  </a:cubicBezTo>
                  <a:cubicBezTo>
                    <a:pt x="5764" y="5511"/>
                    <a:pt x="5764" y="5480"/>
                    <a:pt x="5764" y="5480"/>
                  </a:cubicBezTo>
                  <a:cubicBezTo>
                    <a:pt x="5732" y="5448"/>
                    <a:pt x="5732" y="5416"/>
                    <a:pt x="5701" y="5385"/>
                  </a:cubicBezTo>
                  <a:cubicBezTo>
                    <a:pt x="5701" y="5353"/>
                    <a:pt x="5669" y="5290"/>
                    <a:pt x="5669" y="5226"/>
                  </a:cubicBezTo>
                  <a:lnTo>
                    <a:pt x="5637" y="5195"/>
                  </a:lnTo>
                  <a:cubicBezTo>
                    <a:pt x="5637" y="5163"/>
                    <a:pt x="5637" y="5163"/>
                    <a:pt x="5637" y="5163"/>
                  </a:cubicBezTo>
                  <a:cubicBezTo>
                    <a:pt x="5637" y="5100"/>
                    <a:pt x="5606" y="5036"/>
                    <a:pt x="5606" y="4973"/>
                  </a:cubicBezTo>
                  <a:lnTo>
                    <a:pt x="5574" y="4910"/>
                  </a:lnTo>
                  <a:lnTo>
                    <a:pt x="5511" y="4846"/>
                  </a:lnTo>
                  <a:cubicBezTo>
                    <a:pt x="5384" y="4783"/>
                    <a:pt x="5321" y="4656"/>
                    <a:pt x="5321" y="4498"/>
                  </a:cubicBezTo>
                  <a:lnTo>
                    <a:pt x="5321" y="3706"/>
                  </a:lnTo>
                  <a:cubicBezTo>
                    <a:pt x="5321" y="3579"/>
                    <a:pt x="5352" y="3484"/>
                    <a:pt x="5447" y="3389"/>
                  </a:cubicBezTo>
                  <a:lnTo>
                    <a:pt x="5511" y="3326"/>
                  </a:lnTo>
                  <a:lnTo>
                    <a:pt x="5511" y="1996"/>
                  </a:lnTo>
                  <a:cubicBezTo>
                    <a:pt x="5511" y="1838"/>
                    <a:pt x="5511" y="1394"/>
                    <a:pt x="5827" y="1014"/>
                  </a:cubicBezTo>
                  <a:cubicBezTo>
                    <a:pt x="6176" y="634"/>
                    <a:pt x="6746" y="413"/>
                    <a:pt x="7569" y="413"/>
                  </a:cubicBezTo>
                  <a:close/>
                  <a:moveTo>
                    <a:pt x="7569" y="1"/>
                  </a:moveTo>
                  <a:cubicBezTo>
                    <a:pt x="6651" y="1"/>
                    <a:pt x="5954" y="254"/>
                    <a:pt x="5542" y="729"/>
                  </a:cubicBezTo>
                  <a:cubicBezTo>
                    <a:pt x="5257" y="1046"/>
                    <a:pt x="5131" y="1426"/>
                    <a:pt x="5131" y="1711"/>
                  </a:cubicBezTo>
                  <a:cubicBezTo>
                    <a:pt x="4782" y="1521"/>
                    <a:pt x="4339" y="1426"/>
                    <a:pt x="3896" y="1426"/>
                  </a:cubicBezTo>
                  <a:cubicBezTo>
                    <a:pt x="1774" y="1426"/>
                    <a:pt x="1647" y="3231"/>
                    <a:pt x="1647" y="3263"/>
                  </a:cubicBezTo>
                  <a:lnTo>
                    <a:pt x="1647" y="4213"/>
                  </a:lnTo>
                  <a:cubicBezTo>
                    <a:pt x="1520" y="4340"/>
                    <a:pt x="1425" y="4530"/>
                    <a:pt x="1425" y="4688"/>
                  </a:cubicBezTo>
                  <a:lnTo>
                    <a:pt x="1425" y="5385"/>
                  </a:lnTo>
                  <a:cubicBezTo>
                    <a:pt x="1425" y="5606"/>
                    <a:pt x="1520" y="5828"/>
                    <a:pt x="1710" y="5955"/>
                  </a:cubicBezTo>
                  <a:cubicBezTo>
                    <a:pt x="1869" y="6588"/>
                    <a:pt x="2280" y="7063"/>
                    <a:pt x="2439" y="7253"/>
                  </a:cubicBezTo>
                  <a:lnTo>
                    <a:pt x="2439" y="7791"/>
                  </a:lnTo>
                  <a:cubicBezTo>
                    <a:pt x="2439" y="7950"/>
                    <a:pt x="2344" y="8108"/>
                    <a:pt x="2217" y="8203"/>
                  </a:cubicBezTo>
                  <a:lnTo>
                    <a:pt x="855" y="9027"/>
                  </a:lnTo>
                  <a:cubicBezTo>
                    <a:pt x="317" y="9312"/>
                    <a:pt x="0" y="9882"/>
                    <a:pt x="0" y="10452"/>
                  </a:cubicBezTo>
                  <a:lnTo>
                    <a:pt x="0" y="11243"/>
                  </a:lnTo>
                  <a:lnTo>
                    <a:pt x="12256" y="11243"/>
                  </a:lnTo>
                  <a:lnTo>
                    <a:pt x="12256" y="10420"/>
                  </a:lnTo>
                  <a:cubicBezTo>
                    <a:pt x="12256" y="9723"/>
                    <a:pt x="11876" y="9090"/>
                    <a:pt x="11243" y="8773"/>
                  </a:cubicBezTo>
                  <a:lnTo>
                    <a:pt x="9279" y="7791"/>
                  </a:lnTo>
                  <a:cubicBezTo>
                    <a:pt x="9121" y="7696"/>
                    <a:pt x="8994" y="7506"/>
                    <a:pt x="8994" y="7316"/>
                  </a:cubicBezTo>
                  <a:lnTo>
                    <a:pt x="8994" y="6620"/>
                  </a:lnTo>
                  <a:cubicBezTo>
                    <a:pt x="9058" y="6556"/>
                    <a:pt x="9089" y="6493"/>
                    <a:pt x="9153" y="6430"/>
                  </a:cubicBezTo>
                  <a:cubicBezTo>
                    <a:pt x="9406" y="6081"/>
                    <a:pt x="9596" y="5670"/>
                    <a:pt x="9754" y="5226"/>
                  </a:cubicBezTo>
                  <a:cubicBezTo>
                    <a:pt x="10039" y="5100"/>
                    <a:pt x="10229" y="4815"/>
                    <a:pt x="10229" y="4498"/>
                  </a:cubicBezTo>
                  <a:lnTo>
                    <a:pt x="10229" y="3674"/>
                  </a:lnTo>
                  <a:cubicBezTo>
                    <a:pt x="10229" y="3484"/>
                    <a:pt x="10134" y="3294"/>
                    <a:pt x="10008" y="3136"/>
                  </a:cubicBezTo>
                  <a:lnTo>
                    <a:pt x="10008" y="2059"/>
                  </a:lnTo>
                  <a:cubicBezTo>
                    <a:pt x="10039" y="1964"/>
                    <a:pt x="10071" y="1268"/>
                    <a:pt x="9596" y="729"/>
                  </a:cubicBezTo>
                  <a:cubicBezTo>
                    <a:pt x="9153" y="254"/>
                    <a:pt x="8488" y="1"/>
                    <a:pt x="7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6533133" y="1361318"/>
              <a:ext cx="420087" cy="535656"/>
            </a:xfrm>
            <a:custGeom>
              <a:avLst/>
              <a:gdLst/>
              <a:ahLst/>
              <a:cxnLst/>
              <a:rect l="l" t="t" r="r" b="b"/>
              <a:pathLst>
                <a:path w="15772" h="20111" fill="none" extrusionOk="0">
                  <a:moveTo>
                    <a:pt x="12383" y="20111"/>
                  </a:moveTo>
                  <a:cubicBezTo>
                    <a:pt x="14473" y="17989"/>
                    <a:pt x="15772" y="15044"/>
                    <a:pt x="15772" y="11813"/>
                  </a:cubicBezTo>
                  <a:cubicBezTo>
                    <a:pt x="15772" y="5289"/>
                    <a:pt x="10483" y="1"/>
                    <a:pt x="3959" y="1"/>
                  </a:cubicBezTo>
                  <a:cubicBezTo>
                    <a:pt x="2566" y="1"/>
                    <a:pt x="1235" y="254"/>
                    <a:pt x="0"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6323089" y="1446524"/>
              <a:ext cx="315518" cy="544925"/>
            </a:xfrm>
            <a:custGeom>
              <a:avLst/>
              <a:gdLst/>
              <a:ahLst/>
              <a:cxnLst/>
              <a:rect l="l" t="t" r="r" b="b"/>
              <a:pathLst>
                <a:path w="11846" h="20459" fill="none" extrusionOk="0">
                  <a:moveTo>
                    <a:pt x="3738" y="0"/>
                  </a:moveTo>
                  <a:cubicBezTo>
                    <a:pt x="1458" y="2154"/>
                    <a:pt x="1" y="5226"/>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4"/>
          <p:cNvGrpSpPr/>
          <p:nvPr/>
        </p:nvGrpSpPr>
        <p:grpSpPr>
          <a:xfrm>
            <a:off x="8056664" y="3637093"/>
            <a:ext cx="630131" cy="630131"/>
            <a:chOff x="6323089" y="3637093"/>
            <a:chExt cx="630131" cy="630131"/>
          </a:xfrm>
        </p:grpSpPr>
        <p:sp>
          <p:nvSpPr>
            <p:cNvPr id="189" name="Google Shape;189;p14"/>
            <p:cNvSpPr/>
            <p:nvPr/>
          </p:nvSpPr>
          <p:spPr>
            <a:xfrm>
              <a:off x="6368635" y="3682639"/>
              <a:ext cx="539039" cy="539012"/>
            </a:xfrm>
            <a:custGeom>
              <a:avLst/>
              <a:gdLst/>
              <a:ahLst/>
              <a:cxnLst/>
              <a:rect l="l" t="t" r="r" b="b"/>
              <a:pathLst>
                <a:path w="20238" h="20237" extrusionOk="0">
                  <a:moveTo>
                    <a:pt x="10135" y="1"/>
                  </a:moveTo>
                  <a:cubicBezTo>
                    <a:pt x="4530" y="1"/>
                    <a:pt x="1" y="4529"/>
                    <a:pt x="1" y="10103"/>
                  </a:cubicBezTo>
                  <a:cubicBezTo>
                    <a:pt x="1" y="15708"/>
                    <a:pt x="4530" y="20237"/>
                    <a:pt x="10135" y="20237"/>
                  </a:cubicBezTo>
                  <a:cubicBezTo>
                    <a:pt x="15709" y="20237"/>
                    <a:pt x="20237" y="15708"/>
                    <a:pt x="20237" y="10103"/>
                  </a:cubicBezTo>
                  <a:cubicBezTo>
                    <a:pt x="20237" y="4529"/>
                    <a:pt x="15709" y="1"/>
                    <a:pt x="101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6504447" y="3817598"/>
              <a:ext cx="124013" cy="124865"/>
            </a:xfrm>
            <a:custGeom>
              <a:avLst/>
              <a:gdLst/>
              <a:ahLst/>
              <a:cxnLst/>
              <a:rect l="l" t="t" r="r" b="b"/>
              <a:pathLst>
                <a:path w="4656" h="4688" extrusionOk="0">
                  <a:moveTo>
                    <a:pt x="4054" y="381"/>
                  </a:moveTo>
                  <a:cubicBezTo>
                    <a:pt x="4213" y="381"/>
                    <a:pt x="4308" y="476"/>
                    <a:pt x="4308" y="602"/>
                  </a:cubicBezTo>
                  <a:lnTo>
                    <a:pt x="4308" y="4086"/>
                  </a:lnTo>
                  <a:cubicBezTo>
                    <a:pt x="4308" y="4213"/>
                    <a:pt x="4213" y="4339"/>
                    <a:pt x="4054" y="4339"/>
                  </a:cubicBezTo>
                  <a:lnTo>
                    <a:pt x="602" y="4339"/>
                  </a:lnTo>
                  <a:cubicBezTo>
                    <a:pt x="444" y="4339"/>
                    <a:pt x="349" y="4213"/>
                    <a:pt x="349" y="4086"/>
                  </a:cubicBezTo>
                  <a:lnTo>
                    <a:pt x="349" y="602"/>
                  </a:lnTo>
                  <a:cubicBezTo>
                    <a:pt x="349" y="476"/>
                    <a:pt x="444" y="381"/>
                    <a:pt x="602" y="381"/>
                  </a:cubicBezTo>
                  <a:close/>
                  <a:moveTo>
                    <a:pt x="602" y="1"/>
                  </a:moveTo>
                  <a:cubicBezTo>
                    <a:pt x="254" y="1"/>
                    <a:pt x="1" y="286"/>
                    <a:pt x="1" y="602"/>
                  </a:cubicBezTo>
                  <a:lnTo>
                    <a:pt x="1" y="4086"/>
                  </a:lnTo>
                  <a:cubicBezTo>
                    <a:pt x="1" y="4403"/>
                    <a:pt x="254" y="4688"/>
                    <a:pt x="602" y="4688"/>
                  </a:cubicBezTo>
                  <a:lnTo>
                    <a:pt x="4054" y="4688"/>
                  </a:lnTo>
                  <a:cubicBezTo>
                    <a:pt x="4403" y="4688"/>
                    <a:pt x="4656" y="4403"/>
                    <a:pt x="4656" y="4086"/>
                  </a:cubicBezTo>
                  <a:lnTo>
                    <a:pt x="4656" y="602"/>
                  </a:lnTo>
                  <a:cubicBezTo>
                    <a:pt x="4656" y="286"/>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6647850" y="3817598"/>
              <a:ext cx="124865" cy="124865"/>
            </a:xfrm>
            <a:custGeom>
              <a:avLst/>
              <a:gdLst/>
              <a:ahLst/>
              <a:cxnLst/>
              <a:rect l="l" t="t" r="r" b="b"/>
              <a:pathLst>
                <a:path w="4688" h="4688" extrusionOk="0">
                  <a:moveTo>
                    <a:pt x="4086" y="381"/>
                  </a:moveTo>
                  <a:cubicBezTo>
                    <a:pt x="4212" y="381"/>
                    <a:pt x="4307" y="476"/>
                    <a:pt x="4307" y="602"/>
                  </a:cubicBezTo>
                  <a:lnTo>
                    <a:pt x="4307" y="4086"/>
                  </a:lnTo>
                  <a:cubicBezTo>
                    <a:pt x="4307" y="4213"/>
                    <a:pt x="4212" y="4339"/>
                    <a:pt x="4086" y="4339"/>
                  </a:cubicBezTo>
                  <a:lnTo>
                    <a:pt x="602" y="4339"/>
                  </a:lnTo>
                  <a:cubicBezTo>
                    <a:pt x="475" y="4339"/>
                    <a:pt x="349" y="4213"/>
                    <a:pt x="349" y="4086"/>
                  </a:cubicBezTo>
                  <a:lnTo>
                    <a:pt x="349" y="602"/>
                  </a:lnTo>
                  <a:cubicBezTo>
                    <a:pt x="349" y="476"/>
                    <a:pt x="475" y="381"/>
                    <a:pt x="602" y="381"/>
                  </a:cubicBezTo>
                  <a:close/>
                  <a:moveTo>
                    <a:pt x="602" y="1"/>
                  </a:moveTo>
                  <a:cubicBezTo>
                    <a:pt x="254" y="1"/>
                    <a:pt x="0" y="286"/>
                    <a:pt x="0" y="602"/>
                  </a:cubicBezTo>
                  <a:lnTo>
                    <a:pt x="0" y="4086"/>
                  </a:lnTo>
                  <a:cubicBezTo>
                    <a:pt x="0" y="4403"/>
                    <a:pt x="254" y="4688"/>
                    <a:pt x="602" y="4688"/>
                  </a:cubicBezTo>
                  <a:lnTo>
                    <a:pt x="4086" y="4688"/>
                  </a:lnTo>
                  <a:cubicBezTo>
                    <a:pt x="4402" y="4688"/>
                    <a:pt x="4687" y="4403"/>
                    <a:pt x="4687" y="4086"/>
                  </a:cubicBezTo>
                  <a:lnTo>
                    <a:pt x="4687" y="602"/>
                  </a:lnTo>
                  <a:cubicBezTo>
                    <a:pt x="4687" y="286"/>
                    <a:pt x="4402" y="1"/>
                    <a:pt x="4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6504447" y="3961827"/>
              <a:ext cx="124013" cy="124039"/>
            </a:xfrm>
            <a:custGeom>
              <a:avLst/>
              <a:gdLst/>
              <a:ahLst/>
              <a:cxnLst/>
              <a:rect l="l" t="t" r="r" b="b"/>
              <a:pathLst>
                <a:path w="4656" h="4657" extrusionOk="0">
                  <a:moveTo>
                    <a:pt x="4054" y="349"/>
                  </a:moveTo>
                  <a:cubicBezTo>
                    <a:pt x="4213" y="349"/>
                    <a:pt x="4308" y="444"/>
                    <a:pt x="4308" y="603"/>
                  </a:cubicBezTo>
                  <a:lnTo>
                    <a:pt x="4308" y="4055"/>
                  </a:lnTo>
                  <a:cubicBezTo>
                    <a:pt x="4308" y="4213"/>
                    <a:pt x="4213" y="4308"/>
                    <a:pt x="4054" y="4308"/>
                  </a:cubicBezTo>
                  <a:lnTo>
                    <a:pt x="602" y="4308"/>
                  </a:lnTo>
                  <a:cubicBezTo>
                    <a:pt x="444" y="4308"/>
                    <a:pt x="349" y="4213"/>
                    <a:pt x="349" y="4055"/>
                  </a:cubicBezTo>
                  <a:lnTo>
                    <a:pt x="349" y="603"/>
                  </a:lnTo>
                  <a:cubicBezTo>
                    <a:pt x="349" y="476"/>
                    <a:pt x="444" y="349"/>
                    <a:pt x="602" y="349"/>
                  </a:cubicBezTo>
                  <a:close/>
                  <a:moveTo>
                    <a:pt x="602" y="1"/>
                  </a:moveTo>
                  <a:cubicBezTo>
                    <a:pt x="254" y="1"/>
                    <a:pt x="1" y="254"/>
                    <a:pt x="1" y="603"/>
                  </a:cubicBezTo>
                  <a:lnTo>
                    <a:pt x="1" y="4055"/>
                  </a:lnTo>
                  <a:cubicBezTo>
                    <a:pt x="1" y="4403"/>
                    <a:pt x="254" y="4656"/>
                    <a:pt x="602" y="4656"/>
                  </a:cubicBezTo>
                  <a:lnTo>
                    <a:pt x="4054" y="4656"/>
                  </a:lnTo>
                  <a:cubicBezTo>
                    <a:pt x="4403" y="4656"/>
                    <a:pt x="4656" y="4403"/>
                    <a:pt x="4656" y="4055"/>
                  </a:cubicBezTo>
                  <a:lnTo>
                    <a:pt x="4656" y="603"/>
                  </a:lnTo>
                  <a:cubicBezTo>
                    <a:pt x="4656" y="254"/>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6647850" y="3961827"/>
              <a:ext cx="124865" cy="124039"/>
            </a:xfrm>
            <a:custGeom>
              <a:avLst/>
              <a:gdLst/>
              <a:ahLst/>
              <a:cxnLst/>
              <a:rect l="l" t="t" r="r" b="b"/>
              <a:pathLst>
                <a:path w="4688" h="4657" extrusionOk="0">
                  <a:moveTo>
                    <a:pt x="2344" y="1"/>
                  </a:moveTo>
                  <a:cubicBezTo>
                    <a:pt x="2249" y="1"/>
                    <a:pt x="2154" y="64"/>
                    <a:pt x="2154" y="159"/>
                  </a:cubicBezTo>
                  <a:lnTo>
                    <a:pt x="2154" y="2154"/>
                  </a:lnTo>
                  <a:lnTo>
                    <a:pt x="190" y="2154"/>
                  </a:lnTo>
                  <a:cubicBezTo>
                    <a:pt x="64" y="2154"/>
                    <a:pt x="0" y="2218"/>
                    <a:pt x="0" y="2344"/>
                  </a:cubicBezTo>
                  <a:cubicBezTo>
                    <a:pt x="0" y="2439"/>
                    <a:pt x="64" y="2503"/>
                    <a:pt x="190" y="2503"/>
                  </a:cubicBezTo>
                  <a:lnTo>
                    <a:pt x="2154" y="2503"/>
                  </a:lnTo>
                  <a:lnTo>
                    <a:pt x="2154" y="4498"/>
                  </a:lnTo>
                  <a:cubicBezTo>
                    <a:pt x="2154" y="4593"/>
                    <a:pt x="2249" y="4656"/>
                    <a:pt x="2344" y="4656"/>
                  </a:cubicBezTo>
                  <a:cubicBezTo>
                    <a:pt x="2439" y="4656"/>
                    <a:pt x="2502" y="4593"/>
                    <a:pt x="2502" y="4498"/>
                  </a:cubicBezTo>
                  <a:lnTo>
                    <a:pt x="2502" y="2503"/>
                  </a:lnTo>
                  <a:lnTo>
                    <a:pt x="4497" y="2503"/>
                  </a:lnTo>
                  <a:cubicBezTo>
                    <a:pt x="4592" y="2503"/>
                    <a:pt x="4687" y="2439"/>
                    <a:pt x="4687" y="2344"/>
                  </a:cubicBezTo>
                  <a:cubicBezTo>
                    <a:pt x="4687" y="2218"/>
                    <a:pt x="4592" y="2154"/>
                    <a:pt x="4497" y="2154"/>
                  </a:cubicBezTo>
                  <a:lnTo>
                    <a:pt x="2502" y="2154"/>
                  </a:lnTo>
                  <a:lnTo>
                    <a:pt x="2502" y="159"/>
                  </a:lnTo>
                  <a:cubicBezTo>
                    <a:pt x="2502" y="64"/>
                    <a:pt x="2439" y="1"/>
                    <a:pt x="2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6533133" y="3637093"/>
              <a:ext cx="420087" cy="535656"/>
            </a:xfrm>
            <a:custGeom>
              <a:avLst/>
              <a:gdLst/>
              <a:ahLst/>
              <a:cxnLst/>
              <a:rect l="l" t="t" r="r" b="b"/>
              <a:pathLst>
                <a:path w="15772" h="20111" fill="none" extrusionOk="0">
                  <a:moveTo>
                    <a:pt x="12383" y="20110"/>
                  </a:moveTo>
                  <a:cubicBezTo>
                    <a:pt x="14473" y="17988"/>
                    <a:pt x="15772" y="15043"/>
                    <a:pt x="15772" y="11813"/>
                  </a:cubicBezTo>
                  <a:cubicBezTo>
                    <a:pt x="15772" y="5289"/>
                    <a:pt x="10483" y="0"/>
                    <a:pt x="3959" y="0"/>
                  </a:cubicBezTo>
                  <a:cubicBezTo>
                    <a:pt x="2566" y="0"/>
                    <a:pt x="1235" y="254"/>
                    <a:pt x="0"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6323089" y="3722298"/>
              <a:ext cx="315518" cy="544925"/>
            </a:xfrm>
            <a:custGeom>
              <a:avLst/>
              <a:gdLst/>
              <a:ahLst/>
              <a:cxnLst/>
              <a:rect l="l" t="t" r="r" b="b"/>
              <a:pathLst>
                <a:path w="11846" h="20459" fill="none" extrusionOk="0">
                  <a:moveTo>
                    <a:pt x="3738" y="0"/>
                  </a:moveTo>
                  <a:cubicBezTo>
                    <a:pt x="1458" y="2154"/>
                    <a:pt x="1" y="5225"/>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4"/>
          <p:cNvGrpSpPr/>
          <p:nvPr/>
        </p:nvGrpSpPr>
        <p:grpSpPr>
          <a:xfrm>
            <a:off x="8056664" y="2499219"/>
            <a:ext cx="630131" cy="630104"/>
            <a:chOff x="6323089" y="2499219"/>
            <a:chExt cx="630131" cy="630104"/>
          </a:xfrm>
        </p:grpSpPr>
        <p:sp>
          <p:nvSpPr>
            <p:cNvPr id="197" name="Google Shape;197;p14"/>
            <p:cNvSpPr/>
            <p:nvPr/>
          </p:nvSpPr>
          <p:spPr>
            <a:xfrm>
              <a:off x="6368635" y="2544765"/>
              <a:ext cx="539039" cy="539012"/>
            </a:xfrm>
            <a:custGeom>
              <a:avLst/>
              <a:gdLst/>
              <a:ahLst/>
              <a:cxnLst/>
              <a:rect l="l" t="t" r="r" b="b"/>
              <a:pathLst>
                <a:path w="20238" h="20237" extrusionOk="0">
                  <a:moveTo>
                    <a:pt x="10135" y="0"/>
                  </a:moveTo>
                  <a:cubicBezTo>
                    <a:pt x="4530" y="0"/>
                    <a:pt x="1" y="4529"/>
                    <a:pt x="1" y="10103"/>
                  </a:cubicBezTo>
                  <a:cubicBezTo>
                    <a:pt x="1" y="15708"/>
                    <a:pt x="4530" y="20237"/>
                    <a:pt x="10135" y="20237"/>
                  </a:cubicBezTo>
                  <a:cubicBezTo>
                    <a:pt x="15709" y="20237"/>
                    <a:pt x="20237" y="15708"/>
                    <a:pt x="20237" y="10103"/>
                  </a:cubicBezTo>
                  <a:cubicBezTo>
                    <a:pt x="20237" y="4529"/>
                    <a:pt x="15709"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6544932" y="2639239"/>
              <a:ext cx="186445" cy="350064"/>
            </a:xfrm>
            <a:custGeom>
              <a:avLst/>
              <a:gdLst/>
              <a:ahLst/>
              <a:cxnLst/>
              <a:rect l="l" t="t" r="r" b="b"/>
              <a:pathLst>
                <a:path w="7000" h="13143" extrusionOk="0">
                  <a:moveTo>
                    <a:pt x="4371" y="444"/>
                  </a:moveTo>
                  <a:lnTo>
                    <a:pt x="4371" y="887"/>
                  </a:lnTo>
                  <a:lnTo>
                    <a:pt x="2629" y="887"/>
                  </a:lnTo>
                  <a:lnTo>
                    <a:pt x="2629" y="444"/>
                  </a:lnTo>
                  <a:close/>
                  <a:moveTo>
                    <a:pt x="6240" y="1299"/>
                  </a:moveTo>
                  <a:cubicBezTo>
                    <a:pt x="6430" y="1299"/>
                    <a:pt x="6588" y="1457"/>
                    <a:pt x="6588" y="1615"/>
                  </a:cubicBezTo>
                  <a:lnTo>
                    <a:pt x="6588" y="12383"/>
                  </a:lnTo>
                  <a:cubicBezTo>
                    <a:pt x="6588" y="12573"/>
                    <a:pt x="6430" y="12699"/>
                    <a:pt x="6240" y="12699"/>
                  </a:cubicBezTo>
                  <a:lnTo>
                    <a:pt x="761" y="12699"/>
                  </a:lnTo>
                  <a:cubicBezTo>
                    <a:pt x="571" y="12699"/>
                    <a:pt x="444" y="12573"/>
                    <a:pt x="444" y="12383"/>
                  </a:cubicBezTo>
                  <a:lnTo>
                    <a:pt x="444" y="1615"/>
                  </a:lnTo>
                  <a:cubicBezTo>
                    <a:pt x="444" y="1457"/>
                    <a:pt x="571" y="1299"/>
                    <a:pt x="761" y="1299"/>
                  </a:cubicBezTo>
                  <a:close/>
                  <a:moveTo>
                    <a:pt x="2186" y="0"/>
                  </a:moveTo>
                  <a:lnTo>
                    <a:pt x="2186" y="855"/>
                  </a:lnTo>
                  <a:lnTo>
                    <a:pt x="761" y="855"/>
                  </a:lnTo>
                  <a:cubicBezTo>
                    <a:pt x="349" y="855"/>
                    <a:pt x="1" y="1204"/>
                    <a:pt x="1" y="1615"/>
                  </a:cubicBezTo>
                  <a:lnTo>
                    <a:pt x="1" y="12383"/>
                  </a:lnTo>
                  <a:cubicBezTo>
                    <a:pt x="1" y="12794"/>
                    <a:pt x="349" y="13143"/>
                    <a:pt x="761" y="13143"/>
                  </a:cubicBezTo>
                  <a:lnTo>
                    <a:pt x="6240" y="13143"/>
                  </a:lnTo>
                  <a:cubicBezTo>
                    <a:pt x="6683" y="13143"/>
                    <a:pt x="7000" y="12794"/>
                    <a:pt x="7000" y="12383"/>
                  </a:cubicBezTo>
                  <a:lnTo>
                    <a:pt x="7000" y="1615"/>
                  </a:lnTo>
                  <a:cubicBezTo>
                    <a:pt x="7000" y="1204"/>
                    <a:pt x="6683" y="855"/>
                    <a:pt x="6240" y="855"/>
                  </a:cubicBezTo>
                  <a:lnTo>
                    <a:pt x="4814" y="855"/>
                  </a:lnTo>
                  <a:lnTo>
                    <a:pt x="48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6587122" y="2731183"/>
              <a:ext cx="102092" cy="188949"/>
            </a:xfrm>
            <a:custGeom>
              <a:avLst/>
              <a:gdLst/>
              <a:ahLst/>
              <a:cxnLst/>
              <a:rect l="l" t="t" r="r" b="b"/>
              <a:pathLst>
                <a:path w="3833" h="7094" extrusionOk="0">
                  <a:moveTo>
                    <a:pt x="2344" y="1013"/>
                  </a:moveTo>
                  <a:lnTo>
                    <a:pt x="2344" y="3325"/>
                  </a:lnTo>
                  <a:lnTo>
                    <a:pt x="3104" y="3325"/>
                  </a:lnTo>
                  <a:lnTo>
                    <a:pt x="1710" y="5985"/>
                  </a:lnTo>
                  <a:lnTo>
                    <a:pt x="1710" y="3547"/>
                  </a:lnTo>
                  <a:lnTo>
                    <a:pt x="792" y="3547"/>
                  </a:lnTo>
                  <a:lnTo>
                    <a:pt x="2344" y="1013"/>
                  </a:lnTo>
                  <a:close/>
                  <a:moveTo>
                    <a:pt x="2502" y="0"/>
                  </a:moveTo>
                  <a:lnTo>
                    <a:pt x="2375" y="127"/>
                  </a:lnTo>
                  <a:lnTo>
                    <a:pt x="0" y="3990"/>
                  </a:lnTo>
                  <a:lnTo>
                    <a:pt x="1267" y="3990"/>
                  </a:lnTo>
                  <a:lnTo>
                    <a:pt x="1267" y="6809"/>
                  </a:lnTo>
                  <a:cubicBezTo>
                    <a:pt x="1267" y="6904"/>
                    <a:pt x="1299" y="6999"/>
                    <a:pt x="1394" y="7031"/>
                  </a:cubicBezTo>
                  <a:lnTo>
                    <a:pt x="1584" y="7094"/>
                  </a:lnTo>
                  <a:lnTo>
                    <a:pt x="1679" y="6967"/>
                  </a:lnTo>
                  <a:lnTo>
                    <a:pt x="3832" y="2882"/>
                  </a:lnTo>
                  <a:lnTo>
                    <a:pt x="2787" y="2882"/>
                  </a:lnTo>
                  <a:lnTo>
                    <a:pt x="2787" y="285"/>
                  </a:lnTo>
                  <a:cubicBezTo>
                    <a:pt x="2787" y="190"/>
                    <a:pt x="2755" y="95"/>
                    <a:pt x="2660" y="63"/>
                  </a:cubicBezTo>
                  <a:lnTo>
                    <a:pt x="2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6533133" y="2499219"/>
              <a:ext cx="420087" cy="535630"/>
            </a:xfrm>
            <a:custGeom>
              <a:avLst/>
              <a:gdLst/>
              <a:ahLst/>
              <a:cxnLst/>
              <a:rect l="l" t="t" r="r" b="b"/>
              <a:pathLst>
                <a:path w="15772" h="20110" fill="none" extrusionOk="0">
                  <a:moveTo>
                    <a:pt x="12383" y="20110"/>
                  </a:moveTo>
                  <a:cubicBezTo>
                    <a:pt x="14473" y="17988"/>
                    <a:pt x="15772" y="15043"/>
                    <a:pt x="15772" y="11813"/>
                  </a:cubicBezTo>
                  <a:cubicBezTo>
                    <a:pt x="15772" y="5289"/>
                    <a:pt x="10483" y="0"/>
                    <a:pt x="3959" y="0"/>
                  </a:cubicBezTo>
                  <a:cubicBezTo>
                    <a:pt x="2566" y="0"/>
                    <a:pt x="1235" y="253"/>
                    <a:pt x="0"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6323089" y="2584398"/>
              <a:ext cx="315518" cy="544925"/>
            </a:xfrm>
            <a:custGeom>
              <a:avLst/>
              <a:gdLst/>
              <a:ahLst/>
              <a:cxnLst/>
              <a:rect l="l" t="t" r="r" b="b"/>
              <a:pathLst>
                <a:path w="11846" h="20459" fill="none" extrusionOk="0">
                  <a:moveTo>
                    <a:pt x="3738" y="1"/>
                  </a:moveTo>
                  <a:cubicBezTo>
                    <a:pt x="1458" y="2154"/>
                    <a:pt x="1" y="5226"/>
                    <a:pt x="1" y="8615"/>
                  </a:cubicBezTo>
                  <a:cubicBezTo>
                    <a:pt x="1" y="15138"/>
                    <a:pt x="5321" y="20459"/>
                    <a:pt x="11845"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4"/>
          <p:cNvGrpSpPr/>
          <p:nvPr/>
        </p:nvGrpSpPr>
        <p:grpSpPr>
          <a:xfrm>
            <a:off x="457201" y="1361318"/>
            <a:ext cx="630104" cy="630131"/>
            <a:chOff x="2190776" y="1361318"/>
            <a:chExt cx="630104" cy="630131"/>
          </a:xfrm>
        </p:grpSpPr>
        <p:sp>
          <p:nvSpPr>
            <p:cNvPr id="203" name="Google Shape;203;p14"/>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2331621" y="1552797"/>
              <a:ext cx="348412" cy="81849"/>
            </a:xfrm>
            <a:custGeom>
              <a:avLst/>
              <a:gdLst/>
              <a:ahLst/>
              <a:cxnLst/>
              <a:rect l="l" t="t" r="r" b="b"/>
              <a:pathLst>
                <a:path w="13081" h="3073" extrusionOk="0">
                  <a:moveTo>
                    <a:pt x="6556" y="1"/>
                  </a:moveTo>
                  <a:cubicBezTo>
                    <a:pt x="4118" y="1"/>
                    <a:pt x="1806" y="951"/>
                    <a:pt x="96" y="2661"/>
                  </a:cubicBezTo>
                  <a:cubicBezTo>
                    <a:pt x="1" y="2756"/>
                    <a:pt x="1" y="2882"/>
                    <a:pt x="96" y="2978"/>
                  </a:cubicBezTo>
                  <a:cubicBezTo>
                    <a:pt x="143" y="3025"/>
                    <a:pt x="207" y="3049"/>
                    <a:pt x="266" y="3049"/>
                  </a:cubicBezTo>
                  <a:cubicBezTo>
                    <a:pt x="325" y="3049"/>
                    <a:pt x="381" y="3025"/>
                    <a:pt x="412" y="2978"/>
                  </a:cubicBezTo>
                  <a:cubicBezTo>
                    <a:pt x="2059" y="1362"/>
                    <a:pt x="4213" y="476"/>
                    <a:pt x="6556" y="476"/>
                  </a:cubicBezTo>
                  <a:cubicBezTo>
                    <a:pt x="8868" y="476"/>
                    <a:pt x="11022" y="1362"/>
                    <a:pt x="12668" y="2978"/>
                  </a:cubicBezTo>
                  <a:cubicBezTo>
                    <a:pt x="12700" y="3041"/>
                    <a:pt x="12763" y="3073"/>
                    <a:pt x="12827" y="3073"/>
                  </a:cubicBezTo>
                  <a:cubicBezTo>
                    <a:pt x="12890" y="3073"/>
                    <a:pt x="12953" y="3041"/>
                    <a:pt x="12985" y="2978"/>
                  </a:cubicBezTo>
                  <a:cubicBezTo>
                    <a:pt x="13080" y="2882"/>
                    <a:pt x="13080" y="2756"/>
                    <a:pt x="12985" y="2661"/>
                  </a:cubicBezTo>
                  <a:cubicBezTo>
                    <a:pt x="11275" y="951"/>
                    <a:pt x="8995" y="1"/>
                    <a:pt x="65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2368751" y="1605109"/>
              <a:ext cx="274154" cy="66641"/>
            </a:xfrm>
            <a:custGeom>
              <a:avLst/>
              <a:gdLst/>
              <a:ahLst/>
              <a:cxnLst/>
              <a:rect l="l" t="t" r="r" b="b"/>
              <a:pathLst>
                <a:path w="10293" h="2502" extrusionOk="0">
                  <a:moveTo>
                    <a:pt x="5146" y="0"/>
                  </a:moveTo>
                  <a:cubicBezTo>
                    <a:pt x="3318" y="0"/>
                    <a:pt x="1489" y="697"/>
                    <a:pt x="95" y="2090"/>
                  </a:cubicBezTo>
                  <a:cubicBezTo>
                    <a:pt x="0" y="2185"/>
                    <a:pt x="0" y="2344"/>
                    <a:pt x="95" y="2439"/>
                  </a:cubicBezTo>
                  <a:cubicBezTo>
                    <a:pt x="127" y="2470"/>
                    <a:pt x="190" y="2502"/>
                    <a:pt x="254" y="2502"/>
                  </a:cubicBezTo>
                  <a:cubicBezTo>
                    <a:pt x="317" y="2502"/>
                    <a:pt x="380" y="2470"/>
                    <a:pt x="412" y="2439"/>
                  </a:cubicBezTo>
                  <a:cubicBezTo>
                    <a:pt x="1710" y="1124"/>
                    <a:pt x="3420" y="467"/>
                    <a:pt x="5131" y="467"/>
                  </a:cubicBezTo>
                  <a:cubicBezTo>
                    <a:pt x="6841" y="467"/>
                    <a:pt x="8551" y="1124"/>
                    <a:pt x="9849" y="2439"/>
                  </a:cubicBezTo>
                  <a:cubicBezTo>
                    <a:pt x="9897" y="2470"/>
                    <a:pt x="9960" y="2486"/>
                    <a:pt x="10023" y="2486"/>
                  </a:cubicBezTo>
                  <a:cubicBezTo>
                    <a:pt x="10087" y="2486"/>
                    <a:pt x="10150" y="2470"/>
                    <a:pt x="10198" y="2439"/>
                  </a:cubicBezTo>
                  <a:cubicBezTo>
                    <a:pt x="10293" y="2344"/>
                    <a:pt x="10293" y="2185"/>
                    <a:pt x="10198" y="2090"/>
                  </a:cubicBezTo>
                  <a:cubicBezTo>
                    <a:pt x="8804" y="697"/>
                    <a:pt x="6975" y="0"/>
                    <a:pt x="51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2405853" y="1657393"/>
              <a:ext cx="199949" cy="51485"/>
            </a:xfrm>
            <a:custGeom>
              <a:avLst/>
              <a:gdLst/>
              <a:ahLst/>
              <a:cxnLst/>
              <a:rect l="l" t="t" r="r" b="b"/>
              <a:pathLst>
                <a:path w="7507" h="1933" extrusionOk="0">
                  <a:moveTo>
                    <a:pt x="3738" y="1"/>
                  </a:moveTo>
                  <a:cubicBezTo>
                    <a:pt x="2376" y="1"/>
                    <a:pt x="1077" y="539"/>
                    <a:pt x="96" y="1521"/>
                  </a:cubicBezTo>
                  <a:cubicBezTo>
                    <a:pt x="1" y="1616"/>
                    <a:pt x="1" y="1774"/>
                    <a:pt x="96" y="1869"/>
                  </a:cubicBezTo>
                  <a:cubicBezTo>
                    <a:pt x="143" y="1901"/>
                    <a:pt x="206" y="1917"/>
                    <a:pt x="266" y="1917"/>
                  </a:cubicBezTo>
                  <a:cubicBezTo>
                    <a:pt x="325" y="1917"/>
                    <a:pt x="381" y="1901"/>
                    <a:pt x="412" y="1869"/>
                  </a:cubicBezTo>
                  <a:cubicBezTo>
                    <a:pt x="1331" y="982"/>
                    <a:pt x="2502" y="476"/>
                    <a:pt x="3769" y="476"/>
                  </a:cubicBezTo>
                  <a:cubicBezTo>
                    <a:pt x="5004" y="476"/>
                    <a:pt x="6208" y="982"/>
                    <a:pt x="7063" y="1869"/>
                  </a:cubicBezTo>
                  <a:cubicBezTo>
                    <a:pt x="7126" y="1901"/>
                    <a:pt x="7190" y="1932"/>
                    <a:pt x="7253" y="1932"/>
                  </a:cubicBezTo>
                  <a:cubicBezTo>
                    <a:pt x="7316" y="1932"/>
                    <a:pt x="7380" y="1901"/>
                    <a:pt x="7411" y="1869"/>
                  </a:cubicBezTo>
                  <a:cubicBezTo>
                    <a:pt x="7506" y="1774"/>
                    <a:pt x="7506" y="1616"/>
                    <a:pt x="7411" y="1521"/>
                  </a:cubicBezTo>
                  <a:cubicBezTo>
                    <a:pt x="6429" y="539"/>
                    <a:pt x="5131" y="1"/>
                    <a:pt x="37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2464051" y="1717295"/>
              <a:ext cx="83554" cy="82675"/>
            </a:xfrm>
            <a:custGeom>
              <a:avLst/>
              <a:gdLst/>
              <a:ahLst/>
              <a:cxnLst/>
              <a:rect l="l" t="t" r="r" b="b"/>
              <a:pathLst>
                <a:path w="3137" h="3104" extrusionOk="0">
                  <a:moveTo>
                    <a:pt x="1553" y="475"/>
                  </a:moveTo>
                  <a:cubicBezTo>
                    <a:pt x="2154" y="475"/>
                    <a:pt x="2661" y="950"/>
                    <a:pt x="2661" y="1552"/>
                  </a:cubicBezTo>
                  <a:cubicBezTo>
                    <a:pt x="2661" y="2154"/>
                    <a:pt x="2154" y="2629"/>
                    <a:pt x="1553" y="2629"/>
                  </a:cubicBezTo>
                  <a:cubicBezTo>
                    <a:pt x="983" y="2629"/>
                    <a:pt x="476" y="2154"/>
                    <a:pt x="476" y="1552"/>
                  </a:cubicBezTo>
                  <a:cubicBezTo>
                    <a:pt x="476" y="950"/>
                    <a:pt x="983" y="475"/>
                    <a:pt x="1553" y="475"/>
                  </a:cubicBezTo>
                  <a:close/>
                  <a:moveTo>
                    <a:pt x="1553" y="0"/>
                  </a:moveTo>
                  <a:cubicBezTo>
                    <a:pt x="698" y="0"/>
                    <a:pt x="1" y="697"/>
                    <a:pt x="1" y="1552"/>
                  </a:cubicBezTo>
                  <a:cubicBezTo>
                    <a:pt x="1" y="2407"/>
                    <a:pt x="698" y="3104"/>
                    <a:pt x="1553" y="3104"/>
                  </a:cubicBezTo>
                  <a:cubicBezTo>
                    <a:pt x="2439" y="3104"/>
                    <a:pt x="3136" y="2407"/>
                    <a:pt x="3136" y="1552"/>
                  </a:cubicBezTo>
                  <a:cubicBezTo>
                    <a:pt x="3136" y="697"/>
                    <a:pt x="2439" y="0"/>
                    <a:pt x="1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14"/>
          <p:cNvGrpSpPr/>
          <p:nvPr/>
        </p:nvGrpSpPr>
        <p:grpSpPr>
          <a:xfrm>
            <a:off x="457201" y="3637093"/>
            <a:ext cx="630104" cy="630131"/>
            <a:chOff x="2190776" y="3637093"/>
            <a:chExt cx="630104" cy="630131"/>
          </a:xfrm>
        </p:grpSpPr>
        <p:sp>
          <p:nvSpPr>
            <p:cNvPr id="211" name="Google Shape;211;p14"/>
            <p:cNvSpPr/>
            <p:nvPr/>
          </p:nvSpPr>
          <p:spPr>
            <a:xfrm>
              <a:off x="2236321" y="3682639"/>
              <a:ext cx="539012" cy="539012"/>
            </a:xfrm>
            <a:custGeom>
              <a:avLst/>
              <a:gdLst/>
              <a:ahLst/>
              <a:cxnLst/>
              <a:rect l="l" t="t" r="r" b="b"/>
              <a:pathLst>
                <a:path w="20237" h="20237" extrusionOk="0">
                  <a:moveTo>
                    <a:pt x="10103" y="1"/>
                  </a:moveTo>
                  <a:cubicBezTo>
                    <a:pt x="4529" y="1"/>
                    <a:pt x="0" y="4529"/>
                    <a:pt x="0" y="10103"/>
                  </a:cubicBezTo>
                  <a:cubicBezTo>
                    <a:pt x="0" y="15708"/>
                    <a:pt x="4529" y="20237"/>
                    <a:pt x="10103" y="20237"/>
                  </a:cubicBezTo>
                  <a:cubicBezTo>
                    <a:pt x="15708" y="20237"/>
                    <a:pt x="20237" y="15708"/>
                    <a:pt x="20237" y="10103"/>
                  </a:cubicBezTo>
                  <a:cubicBezTo>
                    <a:pt x="20237" y="4529"/>
                    <a:pt x="15708" y="1"/>
                    <a:pt x="101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2343447" y="3828572"/>
              <a:ext cx="308753" cy="247173"/>
            </a:xfrm>
            <a:custGeom>
              <a:avLst/>
              <a:gdLst/>
              <a:ahLst/>
              <a:cxnLst/>
              <a:rect l="l" t="t" r="r" b="b"/>
              <a:pathLst>
                <a:path w="11592" h="9280" extrusionOk="0">
                  <a:moveTo>
                    <a:pt x="11211" y="380"/>
                  </a:moveTo>
                  <a:lnTo>
                    <a:pt x="11211" y="6176"/>
                  </a:lnTo>
                  <a:lnTo>
                    <a:pt x="3104" y="6176"/>
                  </a:lnTo>
                  <a:lnTo>
                    <a:pt x="3104" y="380"/>
                  </a:lnTo>
                  <a:close/>
                  <a:moveTo>
                    <a:pt x="2692" y="1742"/>
                  </a:moveTo>
                  <a:lnTo>
                    <a:pt x="2692" y="6556"/>
                  </a:lnTo>
                  <a:lnTo>
                    <a:pt x="9849" y="6556"/>
                  </a:lnTo>
                  <a:lnTo>
                    <a:pt x="9849" y="7537"/>
                  </a:lnTo>
                  <a:lnTo>
                    <a:pt x="1742" y="7537"/>
                  </a:lnTo>
                  <a:lnTo>
                    <a:pt x="1742" y="1742"/>
                  </a:lnTo>
                  <a:close/>
                  <a:moveTo>
                    <a:pt x="1362" y="3104"/>
                  </a:moveTo>
                  <a:lnTo>
                    <a:pt x="1362" y="7918"/>
                  </a:lnTo>
                  <a:lnTo>
                    <a:pt x="8487" y="7918"/>
                  </a:lnTo>
                  <a:lnTo>
                    <a:pt x="8487" y="8899"/>
                  </a:lnTo>
                  <a:lnTo>
                    <a:pt x="380" y="8899"/>
                  </a:lnTo>
                  <a:lnTo>
                    <a:pt x="380" y="3104"/>
                  </a:lnTo>
                  <a:close/>
                  <a:moveTo>
                    <a:pt x="2692" y="0"/>
                  </a:moveTo>
                  <a:lnTo>
                    <a:pt x="2692" y="1362"/>
                  </a:lnTo>
                  <a:lnTo>
                    <a:pt x="1362" y="1362"/>
                  </a:lnTo>
                  <a:lnTo>
                    <a:pt x="1362" y="2692"/>
                  </a:lnTo>
                  <a:lnTo>
                    <a:pt x="0" y="2692"/>
                  </a:lnTo>
                  <a:lnTo>
                    <a:pt x="0" y="9279"/>
                  </a:lnTo>
                  <a:lnTo>
                    <a:pt x="8899" y="9279"/>
                  </a:lnTo>
                  <a:lnTo>
                    <a:pt x="8899" y="7918"/>
                  </a:lnTo>
                  <a:lnTo>
                    <a:pt x="10229" y="7918"/>
                  </a:lnTo>
                  <a:lnTo>
                    <a:pt x="10229" y="6556"/>
                  </a:lnTo>
                  <a:lnTo>
                    <a:pt x="11591" y="6556"/>
                  </a:lnTo>
                  <a:lnTo>
                    <a:pt x="11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2190776" y="3637093"/>
              <a:ext cx="420087" cy="535656"/>
            </a:xfrm>
            <a:custGeom>
              <a:avLst/>
              <a:gdLst/>
              <a:ahLst/>
              <a:cxnLst/>
              <a:rect l="l" t="t" r="r" b="b"/>
              <a:pathLst>
                <a:path w="15772" h="20111" fill="none" extrusionOk="0">
                  <a:moveTo>
                    <a:pt x="3389" y="20110"/>
                  </a:moveTo>
                  <a:cubicBezTo>
                    <a:pt x="1298" y="17988"/>
                    <a:pt x="0" y="15043"/>
                    <a:pt x="0" y="11813"/>
                  </a:cubicBezTo>
                  <a:cubicBezTo>
                    <a:pt x="0" y="5289"/>
                    <a:pt x="5289" y="0"/>
                    <a:pt x="11813" y="0"/>
                  </a:cubicBezTo>
                  <a:cubicBezTo>
                    <a:pt x="13206" y="0"/>
                    <a:pt x="14536" y="254"/>
                    <a:pt x="15771"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2505388" y="3722298"/>
              <a:ext cx="315492" cy="544925"/>
            </a:xfrm>
            <a:custGeom>
              <a:avLst/>
              <a:gdLst/>
              <a:ahLst/>
              <a:cxnLst/>
              <a:rect l="l" t="t" r="r" b="b"/>
              <a:pathLst>
                <a:path w="11845" h="20459" fill="none" extrusionOk="0">
                  <a:moveTo>
                    <a:pt x="8108" y="0"/>
                  </a:moveTo>
                  <a:cubicBezTo>
                    <a:pt x="10388" y="2154"/>
                    <a:pt x="11845" y="5225"/>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4"/>
          <p:cNvGrpSpPr/>
          <p:nvPr/>
        </p:nvGrpSpPr>
        <p:grpSpPr>
          <a:xfrm>
            <a:off x="457201" y="2499219"/>
            <a:ext cx="630104" cy="630104"/>
            <a:chOff x="2190776" y="2499219"/>
            <a:chExt cx="630104" cy="630104"/>
          </a:xfrm>
        </p:grpSpPr>
        <p:sp>
          <p:nvSpPr>
            <p:cNvPr id="216" name="Google Shape;216;p14"/>
            <p:cNvSpPr/>
            <p:nvPr/>
          </p:nvSpPr>
          <p:spPr>
            <a:xfrm>
              <a:off x="2236321" y="2544765"/>
              <a:ext cx="539012" cy="539012"/>
            </a:xfrm>
            <a:custGeom>
              <a:avLst/>
              <a:gdLst/>
              <a:ahLst/>
              <a:cxnLst/>
              <a:rect l="l" t="t" r="r" b="b"/>
              <a:pathLst>
                <a:path w="20237" h="20237" extrusionOk="0">
                  <a:moveTo>
                    <a:pt x="10103" y="0"/>
                  </a:moveTo>
                  <a:cubicBezTo>
                    <a:pt x="4529" y="0"/>
                    <a:pt x="0" y="4529"/>
                    <a:pt x="0" y="10103"/>
                  </a:cubicBezTo>
                  <a:cubicBezTo>
                    <a:pt x="0" y="15708"/>
                    <a:pt x="4529" y="20237"/>
                    <a:pt x="10103" y="20237"/>
                  </a:cubicBezTo>
                  <a:cubicBezTo>
                    <a:pt x="15708" y="20237"/>
                    <a:pt x="20237" y="15708"/>
                    <a:pt x="20237" y="10103"/>
                  </a:cubicBezTo>
                  <a:cubicBezTo>
                    <a:pt x="20237" y="4529"/>
                    <a:pt x="15708" y="0"/>
                    <a:pt x="10103"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2434539" y="2737069"/>
              <a:ext cx="91118" cy="91118"/>
            </a:xfrm>
            <a:custGeom>
              <a:avLst/>
              <a:gdLst/>
              <a:ahLst/>
              <a:cxnLst/>
              <a:rect l="l" t="t" r="r" b="b"/>
              <a:pathLst>
                <a:path w="3421" h="3421" extrusionOk="0">
                  <a:moveTo>
                    <a:pt x="1711" y="1"/>
                  </a:moveTo>
                  <a:cubicBezTo>
                    <a:pt x="1584" y="1"/>
                    <a:pt x="1489" y="96"/>
                    <a:pt x="1489" y="222"/>
                  </a:cubicBezTo>
                  <a:lnTo>
                    <a:pt x="1489" y="1521"/>
                  </a:lnTo>
                  <a:lnTo>
                    <a:pt x="222" y="1521"/>
                  </a:lnTo>
                  <a:cubicBezTo>
                    <a:pt x="95" y="1521"/>
                    <a:pt x="0" y="1616"/>
                    <a:pt x="0" y="1711"/>
                  </a:cubicBezTo>
                  <a:cubicBezTo>
                    <a:pt x="0" y="1838"/>
                    <a:pt x="95" y="1933"/>
                    <a:pt x="222" y="1933"/>
                  </a:cubicBezTo>
                  <a:lnTo>
                    <a:pt x="1489" y="1933"/>
                  </a:lnTo>
                  <a:lnTo>
                    <a:pt x="1489" y="3231"/>
                  </a:lnTo>
                  <a:cubicBezTo>
                    <a:pt x="1489" y="3326"/>
                    <a:pt x="1584" y="3421"/>
                    <a:pt x="1711" y="3421"/>
                  </a:cubicBezTo>
                  <a:cubicBezTo>
                    <a:pt x="1837" y="3421"/>
                    <a:pt x="1932" y="3326"/>
                    <a:pt x="1932" y="3231"/>
                  </a:cubicBezTo>
                  <a:lnTo>
                    <a:pt x="1932" y="1933"/>
                  </a:lnTo>
                  <a:lnTo>
                    <a:pt x="3199" y="1933"/>
                  </a:lnTo>
                  <a:cubicBezTo>
                    <a:pt x="3326" y="1933"/>
                    <a:pt x="3421" y="1838"/>
                    <a:pt x="3421" y="1711"/>
                  </a:cubicBezTo>
                  <a:cubicBezTo>
                    <a:pt x="3421" y="1616"/>
                    <a:pt x="3326" y="1521"/>
                    <a:pt x="3199" y="1521"/>
                  </a:cubicBezTo>
                  <a:lnTo>
                    <a:pt x="1932" y="1521"/>
                  </a:lnTo>
                  <a:lnTo>
                    <a:pt x="1932" y="222"/>
                  </a:lnTo>
                  <a:cubicBezTo>
                    <a:pt x="1932" y="96"/>
                    <a:pt x="1837" y="1"/>
                    <a:pt x="17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2360307" y="2662838"/>
              <a:ext cx="291893" cy="302014"/>
            </a:xfrm>
            <a:custGeom>
              <a:avLst/>
              <a:gdLst/>
              <a:ahLst/>
              <a:cxnLst/>
              <a:rect l="l" t="t" r="r" b="b"/>
              <a:pathLst>
                <a:path w="10959" h="11339" extrusionOk="0">
                  <a:moveTo>
                    <a:pt x="4498" y="444"/>
                  </a:moveTo>
                  <a:cubicBezTo>
                    <a:pt x="6746" y="444"/>
                    <a:pt x="8583" y="2249"/>
                    <a:pt x="8583" y="4498"/>
                  </a:cubicBezTo>
                  <a:cubicBezTo>
                    <a:pt x="8583" y="6746"/>
                    <a:pt x="6746" y="8583"/>
                    <a:pt x="4498" y="8583"/>
                  </a:cubicBezTo>
                  <a:cubicBezTo>
                    <a:pt x="2249" y="8583"/>
                    <a:pt x="444" y="6746"/>
                    <a:pt x="444" y="4498"/>
                  </a:cubicBezTo>
                  <a:cubicBezTo>
                    <a:pt x="444" y="2249"/>
                    <a:pt x="2249" y="444"/>
                    <a:pt x="4498" y="444"/>
                  </a:cubicBezTo>
                  <a:close/>
                  <a:moveTo>
                    <a:pt x="4498" y="1"/>
                  </a:moveTo>
                  <a:cubicBezTo>
                    <a:pt x="2027" y="1"/>
                    <a:pt x="1" y="2028"/>
                    <a:pt x="1" y="4498"/>
                  </a:cubicBezTo>
                  <a:cubicBezTo>
                    <a:pt x="1" y="7000"/>
                    <a:pt x="2027" y="8995"/>
                    <a:pt x="4498" y="8995"/>
                  </a:cubicBezTo>
                  <a:cubicBezTo>
                    <a:pt x="5574" y="8995"/>
                    <a:pt x="6588" y="8615"/>
                    <a:pt x="7379" y="7981"/>
                  </a:cubicBezTo>
                  <a:lnTo>
                    <a:pt x="10546" y="11275"/>
                  </a:lnTo>
                  <a:cubicBezTo>
                    <a:pt x="10610" y="11338"/>
                    <a:pt x="10641" y="11338"/>
                    <a:pt x="10705" y="11338"/>
                  </a:cubicBezTo>
                  <a:cubicBezTo>
                    <a:pt x="10768" y="11338"/>
                    <a:pt x="10831" y="11338"/>
                    <a:pt x="10863" y="11275"/>
                  </a:cubicBezTo>
                  <a:cubicBezTo>
                    <a:pt x="10958" y="11212"/>
                    <a:pt x="10958" y="11085"/>
                    <a:pt x="10863" y="10990"/>
                  </a:cubicBezTo>
                  <a:lnTo>
                    <a:pt x="7696" y="7696"/>
                  </a:lnTo>
                  <a:cubicBezTo>
                    <a:pt x="8488" y="6873"/>
                    <a:pt x="8995" y="5733"/>
                    <a:pt x="8995" y="4498"/>
                  </a:cubicBezTo>
                  <a:cubicBezTo>
                    <a:pt x="8995" y="2028"/>
                    <a:pt x="6968" y="1"/>
                    <a:pt x="4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2190776" y="2499219"/>
              <a:ext cx="420087" cy="535630"/>
            </a:xfrm>
            <a:custGeom>
              <a:avLst/>
              <a:gdLst/>
              <a:ahLst/>
              <a:cxnLst/>
              <a:rect l="l" t="t" r="r" b="b"/>
              <a:pathLst>
                <a:path w="15772" h="20110" fill="none" extrusionOk="0">
                  <a:moveTo>
                    <a:pt x="3389" y="20110"/>
                  </a:moveTo>
                  <a:cubicBezTo>
                    <a:pt x="1298" y="17988"/>
                    <a:pt x="0" y="15043"/>
                    <a:pt x="0" y="11813"/>
                  </a:cubicBezTo>
                  <a:cubicBezTo>
                    <a:pt x="0" y="5289"/>
                    <a:pt x="5289" y="0"/>
                    <a:pt x="11813" y="0"/>
                  </a:cubicBezTo>
                  <a:cubicBezTo>
                    <a:pt x="13206" y="0"/>
                    <a:pt x="14536" y="253"/>
                    <a:pt x="15771"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2505388" y="2584398"/>
              <a:ext cx="315492" cy="544925"/>
            </a:xfrm>
            <a:custGeom>
              <a:avLst/>
              <a:gdLst/>
              <a:ahLst/>
              <a:cxnLst/>
              <a:rect l="l" t="t" r="r" b="b"/>
              <a:pathLst>
                <a:path w="11845" h="20459" fill="none" extrusionOk="0">
                  <a:moveTo>
                    <a:pt x="8108" y="1"/>
                  </a:moveTo>
                  <a:cubicBezTo>
                    <a:pt x="10388" y="2154"/>
                    <a:pt x="11845" y="5226"/>
                    <a:pt x="11845" y="8615"/>
                  </a:cubicBezTo>
                  <a:cubicBezTo>
                    <a:pt x="11845" y="15138"/>
                    <a:pt x="6556" y="20459"/>
                    <a:pt x="1"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14"/>
          <p:cNvGrpSpPr/>
          <p:nvPr/>
        </p:nvGrpSpPr>
        <p:grpSpPr>
          <a:xfrm>
            <a:off x="2820853" y="1403508"/>
            <a:ext cx="3502263" cy="2951424"/>
            <a:chOff x="2820853" y="1403508"/>
            <a:chExt cx="3502263" cy="2951424"/>
          </a:xfrm>
        </p:grpSpPr>
        <p:sp>
          <p:nvSpPr>
            <p:cNvPr id="222" name="Google Shape;222;p14"/>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2820853"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5606954" y="3985452"/>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6195721" y="2828161"/>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5298"/>
        <p:cNvGrpSpPr/>
        <p:nvPr/>
      </p:nvGrpSpPr>
      <p:grpSpPr>
        <a:xfrm>
          <a:off x="0" y="0"/>
          <a:ext cx="0" cy="0"/>
          <a:chOff x="0" y="0"/>
          <a:chExt cx="0" cy="0"/>
        </a:xfrm>
      </p:grpSpPr>
      <p:sp>
        <p:nvSpPr>
          <p:cNvPr id="2" name="Rectangle 1">
            <a:extLst>
              <a:ext uri="{FF2B5EF4-FFF2-40B4-BE49-F238E27FC236}">
                <a16:creationId xmlns:a16="http://schemas.microsoft.com/office/drawing/2014/main" id="{30DDC0DD-30F3-BD33-CDC9-D6D0B9C81892}"/>
              </a:ext>
            </a:extLst>
          </p:cNvPr>
          <p:cNvSpPr/>
          <p:nvPr/>
        </p:nvSpPr>
        <p:spPr>
          <a:xfrm>
            <a:off x="5853659" y="337279"/>
            <a:ext cx="2900597" cy="4437088"/>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BCD0DE2-499E-65B2-D2BB-DCE1F48EA55C}"/>
              </a:ext>
            </a:extLst>
          </p:cNvPr>
          <p:cNvSpPr/>
          <p:nvPr/>
        </p:nvSpPr>
        <p:spPr>
          <a:xfrm>
            <a:off x="1018423" y="337279"/>
            <a:ext cx="4052341" cy="4437088"/>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F68EC18E-71E6-FCB8-B037-A3E57BEA55FE}"/>
              </a:ext>
            </a:extLst>
          </p:cNvPr>
          <p:cNvPicPr>
            <a:picLocks noChangeAspect="1"/>
          </p:cNvPicPr>
          <p:nvPr/>
        </p:nvPicPr>
        <p:blipFill>
          <a:blip r:embed="rId3"/>
          <a:stretch>
            <a:fillRect/>
          </a:stretch>
        </p:blipFill>
        <p:spPr>
          <a:xfrm>
            <a:off x="6222038" y="535898"/>
            <a:ext cx="2163838" cy="4039849"/>
          </a:xfrm>
          <a:prstGeom prst="rect">
            <a:avLst/>
          </a:prstGeom>
        </p:spPr>
      </p:pic>
      <p:pic>
        <p:nvPicPr>
          <p:cNvPr id="10" name="Picture 9">
            <a:extLst>
              <a:ext uri="{FF2B5EF4-FFF2-40B4-BE49-F238E27FC236}">
                <a16:creationId xmlns:a16="http://schemas.microsoft.com/office/drawing/2014/main" id="{3DE8D636-6CFF-F8AD-EF84-B25AB7D0432F}"/>
              </a:ext>
            </a:extLst>
          </p:cNvPr>
          <p:cNvPicPr>
            <a:picLocks noChangeAspect="1"/>
          </p:cNvPicPr>
          <p:nvPr/>
        </p:nvPicPr>
        <p:blipFill>
          <a:blip r:embed="rId4"/>
          <a:stretch>
            <a:fillRect/>
          </a:stretch>
        </p:blipFill>
        <p:spPr>
          <a:xfrm>
            <a:off x="1189657" y="739933"/>
            <a:ext cx="3709872" cy="33484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5" name="Oval 4">
            <a:extLst>
              <a:ext uri="{FF2B5EF4-FFF2-40B4-BE49-F238E27FC236}">
                <a16:creationId xmlns:a16="http://schemas.microsoft.com/office/drawing/2014/main" id="{B7C2994C-CAE2-CBDF-4CCD-A75340D742EA}"/>
              </a:ext>
            </a:extLst>
          </p:cNvPr>
          <p:cNvSpPr/>
          <p:nvPr/>
        </p:nvSpPr>
        <p:spPr>
          <a:xfrm>
            <a:off x="487181" y="1016520"/>
            <a:ext cx="2916826" cy="297358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9B35EB9-33FC-6C51-D1F5-3467AA3A639C}"/>
              </a:ext>
            </a:extLst>
          </p:cNvPr>
          <p:cNvSpPr txBox="1"/>
          <p:nvPr/>
        </p:nvSpPr>
        <p:spPr>
          <a:xfrm>
            <a:off x="929887" y="2179362"/>
            <a:ext cx="2383436" cy="523220"/>
          </a:xfrm>
          <a:prstGeom prst="rect">
            <a:avLst/>
          </a:prstGeom>
          <a:noFill/>
        </p:spPr>
        <p:txBody>
          <a:bodyPr wrap="square" rtlCol="0">
            <a:spAutoFit/>
          </a:bodyPr>
          <a:lstStyle/>
          <a:p>
            <a:r>
              <a:rPr lang="en-IN" sz="2800" b="1" dirty="0">
                <a:solidFill>
                  <a:schemeClr val="bg1"/>
                </a:solidFill>
                <a:latin typeface="Classic"/>
              </a:rPr>
              <a:t>CONCLUSION</a:t>
            </a:r>
          </a:p>
        </p:txBody>
      </p:sp>
      <p:sp>
        <p:nvSpPr>
          <p:cNvPr id="7" name="TextBox 6">
            <a:extLst>
              <a:ext uri="{FF2B5EF4-FFF2-40B4-BE49-F238E27FC236}">
                <a16:creationId xmlns:a16="http://schemas.microsoft.com/office/drawing/2014/main" id="{E4BC7BC5-D6BB-D5F2-9742-E991A173F95C}"/>
              </a:ext>
            </a:extLst>
          </p:cNvPr>
          <p:cNvSpPr txBox="1"/>
          <p:nvPr/>
        </p:nvSpPr>
        <p:spPr>
          <a:xfrm>
            <a:off x="3514018" y="194203"/>
            <a:ext cx="5441058" cy="5016758"/>
          </a:xfrm>
          <a:prstGeom prst="rect">
            <a:avLst/>
          </a:prstGeom>
          <a:noFill/>
        </p:spPr>
        <p:txBody>
          <a:bodyPr wrap="square" rtlCol="0">
            <a:spAutoFit/>
          </a:bodyPr>
          <a:lstStyle/>
          <a:p>
            <a:pPr algn="l"/>
            <a:r>
              <a:rPr lang="en-US" sz="1600" dirty="0">
                <a:latin typeface="Söhne"/>
              </a:rPr>
              <a:t>T</a:t>
            </a:r>
            <a:r>
              <a:rPr lang="en-US" sz="1600" b="0" i="0" dirty="0">
                <a:effectLst/>
                <a:latin typeface="Söhne"/>
              </a:rPr>
              <a:t>he face detection report highlights the significant advancements   and applications of face detection technology in various domains, including security, entertainment, healthcare, and marketing. Throughout the report, we explored the underlying algorithms, techniques, and challenges associated with face detection systems.</a:t>
            </a:r>
          </a:p>
          <a:p>
            <a:pPr algn="l"/>
            <a:r>
              <a:rPr lang="en-US" sz="1600" b="0" i="0" dirty="0">
                <a:effectLst/>
                <a:latin typeface="Söhne"/>
              </a:rPr>
              <a:t>From its humble beginnings to the current state-of-the-art solutions, face detection has evolved rapidly, driven by advancements in computer vision, machine learning, and deep learning. These technologies have enabled accurate and real-time detection of human faces in diverse environments and conditions, revolutionizing how we interact with digital devices and services.</a:t>
            </a:r>
          </a:p>
          <a:p>
            <a:pPr algn="l"/>
            <a:r>
              <a:rPr lang="en-US" sz="1600" b="0" i="0" dirty="0">
                <a:effectLst/>
                <a:latin typeface="Söhne"/>
              </a:rPr>
              <a:t>While face detection offers numerous benefits, including enhanced security, personalized user experiences, and improved accessibility, it also raises important ethical and privacy considerations. Issues such as consent, data protection, and potential biases in algorithms require careful attention to ensure responsible and ethical deployment of face detection systems.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werpoint Thank You , Thanks for the Slide ends, Cool Thank You HD  wallpaper | Pxfuel">
            <a:extLst>
              <a:ext uri="{FF2B5EF4-FFF2-40B4-BE49-F238E27FC236}">
                <a16:creationId xmlns:a16="http://schemas.microsoft.com/office/drawing/2014/main" id="{3FBE9B89-7B74-14A9-1BC0-439C361E8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 y="0"/>
            <a:ext cx="9146392"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2882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70</TotalTime>
  <Words>538</Words>
  <Application>Microsoft Office PowerPoint</Application>
  <PresentationFormat>On-screen Show (16:9)</PresentationFormat>
  <Paragraphs>56</Paragraphs>
  <Slides>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Fira Sans Extra Condensed SemiBold</vt:lpstr>
      <vt:lpstr>Classic</vt:lpstr>
      <vt:lpstr>Roboto</vt:lpstr>
      <vt:lpstr>Fira Sans Medium</vt:lpstr>
      <vt:lpstr>Fira Sans</vt:lpstr>
      <vt:lpstr>Söhne</vt:lpstr>
      <vt:lpstr>Arial</vt:lpstr>
      <vt:lpstr>Wingdings 3</vt:lpstr>
      <vt:lpstr>Century Gothic</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dc:creator>
  <cp:lastModifiedBy>akash A</cp:lastModifiedBy>
  <cp:revision>4</cp:revision>
  <dcterms:modified xsi:type="dcterms:W3CDTF">2024-02-27T08:14:35Z</dcterms:modified>
</cp:coreProperties>
</file>