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ad0ef95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ad0ef95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ad0ef95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ad0ef95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Sesi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29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Extension yang di install di VS Code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LIVE SERVER: EXTENSION &gt; Live Server &gt; Klik Install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Shortcut Key VS Code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: </a:t>
            </a:r>
            <a:r>
              <a:rPr b="1" lang="id"/>
              <a:t>CTRL + 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COPY: </a:t>
            </a:r>
            <a:r>
              <a:rPr b="1" lang="id"/>
              <a:t>CTRL + C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PASTE: </a:t>
            </a:r>
            <a:r>
              <a:rPr b="1" lang="id"/>
              <a:t>CTRL + V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COMMENT: </a:t>
            </a:r>
            <a:r>
              <a:rPr b="1" lang="id"/>
              <a:t>CTRL + 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MERAPIKAN TEKS: </a:t>
            </a:r>
            <a:r>
              <a:rPr b="1" lang="id"/>
              <a:t>SHIFT + ALT + F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