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7" d="100"/>
          <a:sy n="27" d="100"/>
        </p:scale>
        <p:origin x="19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3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1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4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15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5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85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29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60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5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6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62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D5EA-EF58-485D-A8D3-8A63271A9F90}" type="datetimeFigureOut">
              <a:rPr lang="es-MX" smtClean="0"/>
              <a:t>31/07/2024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908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beneficios de un headshot profesional">
            <a:extLst>
              <a:ext uri="{FF2B5EF4-FFF2-40B4-BE49-F238E27FC236}">
                <a16:creationId xmlns:a16="http://schemas.microsoft.com/office/drawing/2014/main" id="{5FFCE0EC-32A9-4237-A7D0-8C82C992B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0" y="-102362"/>
            <a:ext cx="18763488" cy="1823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8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</dc:creator>
  <cp:lastModifiedBy>Yami</cp:lastModifiedBy>
  <cp:revision>7</cp:revision>
  <dcterms:created xsi:type="dcterms:W3CDTF">2024-07-28T23:29:29Z</dcterms:created>
  <dcterms:modified xsi:type="dcterms:W3CDTF">2024-07-31T08:53:10Z</dcterms:modified>
</cp:coreProperties>
</file>