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" d="100"/>
          <a:sy n="10" d="100"/>
        </p:scale>
        <p:origin x="2886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D5EA-EF58-485D-A8D3-8A63271A9F90}" type="datetimeFigureOut">
              <a:rPr lang="es-MX" smtClean="0"/>
              <a:t>11/08/2024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1D0F-1A28-4AAE-B9FE-B783296F1C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839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D5EA-EF58-485D-A8D3-8A63271A9F90}" type="datetimeFigureOut">
              <a:rPr lang="es-MX" smtClean="0"/>
              <a:t>11/08/2024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1D0F-1A28-4AAE-B9FE-B783296F1C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612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D5EA-EF58-485D-A8D3-8A63271A9F90}" type="datetimeFigureOut">
              <a:rPr lang="es-MX" smtClean="0"/>
              <a:t>11/08/2024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1D0F-1A28-4AAE-B9FE-B783296F1C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746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D5EA-EF58-485D-A8D3-8A63271A9F90}" type="datetimeFigureOut">
              <a:rPr lang="es-MX" smtClean="0"/>
              <a:t>11/08/2024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1D0F-1A28-4AAE-B9FE-B783296F1C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4156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D5EA-EF58-485D-A8D3-8A63271A9F90}" type="datetimeFigureOut">
              <a:rPr lang="es-MX" smtClean="0"/>
              <a:t>11/08/2024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1D0F-1A28-4AAE-B9FE-B783296F1C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5572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D5EA-EF58-485D-A8D3-8A63271A9F90}" type="datetimeFigureOut">
              <a:rPr lang="es-MX" smtClean="0"/>
              <a:t>11/08/2024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1D0F-1A28-4AAE-B9FE-B783296F1C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9855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D5EA-EF58-485D-A8D3-8A63271A9F90}" type="datetimeFigureOut">
              <a:rPr lang="es-MX" smtClean="0"/>
              <a:t>11/08/2024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1D0F-1A28-4AAE-B9FE-B783296F1C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4294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D5EA-EF58-485D-A8D3-8A63271A9F90}" type="datetimeFigureOut">
              <a:rPr lang="es-MX" smtClean="0"/>
              <a:t>11/08/2024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1D0F-1A28-4AAE-B9FE-B783296F1C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5602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D5EA-EF58-485D-A8D3-8A63271A9F90}" type="datetimeFigureOut">
              <a:rPr lang="es-MX" smtClean="0"/>
              <a:t>11/08/2024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1D0F-1A28-4AAE-B9FE-B783296F1C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250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D5EA-EF58-485D-A8D3-8A63271A9F90}" type="datetimeFigureOut">
              <a:rPr lang="es-MX" smtClean="0"/>
              <a:t>11/08/2024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1D0F-1A28-4AAE-B9FE-B783296F1C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962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D5EA-EF58-485D-A8D3-8A63271A9F90}" type="datetimeFigureOut">
              <a:rPr lang="es-MX" smtClean="0"/>
              <a:t>11/08/2024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1D0F-1A28-4AAE-B9FE-B783296F1C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6620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0D5EA-EF58-485D-A8D3-8A63271A9F90}" type="datetimeFigureOut">
              <a:rPr lang="es-MX" smtClean="0"/>
              <a:t>11/08/2024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31D0F-1A28-4AAE-B9FE-B783296F1C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9085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6BCED92F-C224-4E02-9E60-26757CC99A51}"/>
              </a:ext>
            </a:extLst>
          </p:cNvPr>
          <p:cNvSpPr/>
          <p:nvPr/>
        </p:nvSpPr>
        <p:spPr>
          <a:xfrm>
            <a:off x="-438912" y="-146304"/>
            <a:ext cx="18873216" cy="18544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7DBEED3-029B-4625-B7FB-5252C37E502A}"/>
              </a:ext>
            </a:extLst>
          </p:cNvPr>
          <p:cNvSpPr/>
          <p:nvPr/>
        </p:nvSpPr>
        <p:spPr>
          <a:xfrm flipV="1">
            <a:off x="-286512" y="17363301"/>
            <a:ext cx="18873216" cy="2646405"/>
          </a:xfrm>
          <a:prstGeom prst="rect">
            <a:avLst/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6" name="Picture 2" descr="Vector de icono de imagen predeterminado Página de imagen faltante para  diseño de sitio web o aplicación móvil No hay foto disponible | Vector  Premium">
            <a:extLst>
              <a:ext uri="{FF2B5EF4-FFF2-40B4-BE49-F238E27FC236}">
                <a16:creationId xmlns:a16="http://schemas.microsoft.com/office/drawing/2014/main" id="{965ECB42-5E74-40FB-BBBC-F177409DB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8658" y1="37872" x2="38658" y2="378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5953" y="333374"/>
            <a:ext cx="23087297" cy="1733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66BEEC96-0015-4C71-AACE-B133085F6EE9}"/>
              </a:ext>
            </a:extLst>
          </p:cNvPr>
          <p:cNvSpPr txBox="1"/>
          <p:nvPr/>
        </p:nvSpPr>
        <p:spPr>
          <a:xfrm>
            <a:off x="2438400" y="13411200"/>
            <a:ext cx="12192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500" b="1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IMAGEN</a:t>
            </a:r>
          </a:p>
        </p:txBody>
      </p:sp>
    </p:spTree>
    <p:extLst>
      <p:ext uri="{BB962C8B-B14F-4D97-AF65-F5344CB8AC3E}">
        <p14:creationId xmlns:p14="http://schemas.microsoft.com/office/powerpoint/2010/main" val="21512853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765</TotalTime>
  <Words>2</Words>
  <Application>Microsoft Office PowerPoint</Application>
  <PresentationFormat>Personalizado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Yami</dc:creator>
  <cp:lastModifiedBy>Yami</cp:lastModifiedBy>
  <cp:revision>11</cp:revision>
  <dcterms:created xsi:type="dcterms:W3CDTF">2024-07-28T23:29:29Z</dcterms:created>
  <dcterms:modified xsi:type="dcterms:W3CDTF">2024-08-12T03:46:15Z</dcterms:modified>
</cp:coreProperties>
</file>