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9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8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5EA-EF58-485D-A8D3-8A63271A9F90}" type="datetimeFigureOut">
              <a:rPr lang="es-MX" smtClean="0"/>
              <a:t>09/08/2024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0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yber Logo Design Vector Template: vector de stock (libre de regalías)  1210310944 | Shutterstock">
            <a:extLst>
              <a:ext uri="{FF2B5EF4-FFF2-40B4-BE49-F238E27FC236}">
                <a16:creationId xmlns:a16="http://schemas.microsoft.com/office/drawing/2014/main" id="{2EF968B9-FB72-4419-A840-8794B568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80" y="-1883515"/>
            <a:ext cx="20299680" cy="21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8</cp:revision>
  <dcterms:created xsi:type="dcterms:W3CDTF">2024-07-28T23:29:29Z</dcterms:created>
  <dcterms:modified xsi:type="dcterms:W3CDTF">2024-08-09T22:07:47Z</dcterms:modified>
</cp:coreProperties>
</file>