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85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96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2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15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5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4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74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7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5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55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E3D7-0F32-48DA-93EE-CE777D0D3092}" type="datetimeFigureOut">
              <a:rPr lang="es-MX" smtClean="0"/>
              <a:t>13/08/2024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6593-0761-4ADC-B0F1-2F364B476F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2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ágenes de Azul Y Blanco - Descarga gratuita en Freepik">
            <a:extLst>
              <a:ext uri="{FF2B5EF4-FFF2-40B4-BE49-F238E27FC236}">
                <a16:creationId xmlns:a16="http://schemas.microsoft.com/office/drawing/2014/main" id="{8551AD81-70A1-44AD-8176-8FAF9DA9B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4675" y="-4409321"/>
            <a:ext cx="13087350" cy="1796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46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</dc:creator>
  <cp:lastModifiedBy>Yami</cp:lastModifiedBy>
  <cp:revision>2</cp:revision>
  <dcterms:created xsi:type="dcterms:W3CDTF">2024-08-14T03:55:29Z</dcterms:created>
  <dcterms:modified xsi:type="dcterms:W3CDTF">2024-08-14T04:57:06Z</dcterms:modified>
</cp:coreProperties>
</file>