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8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5EA-EF58-485D-A8D3-8A63271A9F90}" type="datetimeFigureOut">
              <a:rPr lang="es-MX" smtClean="0"/>
              <a:t>30/07/2024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0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| Close-up of stylish attractive girl with hairbun smiling and  looking hopeful">
            <a:extLst>
              <a:ext uri="{FF2B5EF4-FFF2-40B4-BE49-F238E27FC236}">
                <a16:creationId xmlns:a16="http://schemas.microsoft.com/office/drawing/2014/main" id="{F8E7402A-A46F-4813-8C11-A8F51341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40928"/>
            <a:ext cx="27139392" cy="180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6</cp:revision>
  <dcterms:created xsi:type="dcterms:W3CDTF">2024-07-28T23:29:29Z</dcterms:created>
  <dcterms:modified xsi:type="dcterms:W3CDTF">2024-07-30T23:37:17Z</dcterms:modified>
</cp:coreProperties>
</file>