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7" d="100"/>
          <a:sy n="27" d="100"/>
        </p:scale>
        <p:origin x="19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9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1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5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8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29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6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D5EA-EF58-485D-A8D3-8A63271A9F90}" type="datetimeFigureOut">
              <a:rPr lang="es-MX" smtClean="0"/>
              <a:t>28/07/2024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D0F-1A28-4AAE-B9FE-B783296F1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0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441D094-BBB6-41C4-B942-AC1D795D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533" y="-640905"/>
            <a:ext cx="18397728" cy="245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Yami</dc:creator>
  <cp:lastModifiedBy>Yami</cp:lastModifiedBy>
  <cp:revision>3</cp:revision>
  <dcterms:created xsi:type="dcterms:W3CDTF">2024-07-28T23:29:29Z</dcterms:created>
  <dcterms:modified xsi:type="dcterms:W3CDTF">2024-07-29T02:47:17Z</dcterms:modified>
</cp:coreProperties>
</file>