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2238375" cy="1838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69B4"/>
    <a:srgbClr val="FFD700"/>
    <a:srgbClr val="8B4513"/>
    <a:srgbClr val="FFFFFF"/>
    <a:srgbClr val="5A4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660"/>
  </p:normalViewPr>
  <p:slideViewPr>
    <p:cSldViewPr snapToGrid="0">
      <p:cViewPr>
        <p:scale>
          <a:sx n="150" d="100"/>
          <a:sy n="150" d="100"/>
        </p:scale>
        <p:origin x="258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78" y="300856"/>
            <a:ext cx="1902619" cy="640009"/>
          </a:xfrm>
        </p:spPr>
        <p:txBody>
          <a:bodyPr anchor="b"/>
          <a:lstStyle>
            <a:lvl1pPr algn="ctr">
              <a:defRPr sz="14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797" y="965546"/>
            <a:ext cx="1678781" cy="443836"/>
          </a:xfrm>
        </p:spPr>
        <p:txBody>
          <a:bodyPr/>
          <a:lstStyle>
            <a:lvl1pPr marL="0" indent="0" algn="ctr">
              <a:buNone/>
              <a:defRPr sz="588"/>
            </a:lvl1pPr>
            <a:lvl2pPr marL="111923" indent="0" algn="ctr">
              <a:buNone/>
              <a:defRPr sz="490"/>
            </a:lvl2pPr>
            <a:lvl3pPr marL="223845" indent="0" algn="ctr">
              <a:buNone/>
              <a:defRPr sz="441"/>
            </a:lvl3pPr>
            <a:lvl4pPr marL="335768" indent="0" algn="ctr">
              <a:buNone/>
              <a:defRPr sz="392"/>
            </a:lvl4pPr>
            <a:lvl5pPr marL="447690" indent="0" algn="ctr">
              <a:buNone/>
              <a:defRPr sz="392"/>
            </a:lvl5pPr>
            <a:lvl6pPr marL="559613" indent="0" algn="ctr">
              <a:buNone/>
              <a:defRPr sz="392"/>
            </a:lvl6pPr>
            <a:lvl7pPr marL="671535" indent="0" algn="ctr">
              <a:buNone/>
              <a:defRPr sz="392"/>
            </a:lvl7pPr>
            <a:lvl8pPr marL="783458" indent="0" algn="ctr">
              <a:buNone/>
              <a:defRPr sz="392"/>
            </a:lvl8pPr>
            <a:lvl9pPr marL="895380" indent="0" algn="ctr">
              <a:buNone/>
              <a:defRPr sz="39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0E63-A6B7-446D-A31D-543EF70ADD51}" type="datetimeFigureOut">
              <a:rPr lang="es-MX" smtClean="0"/>
              <a:t>12/06/2024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A522-67E5-4097-A12F-C794AA56C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590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0E63-A6B7-446D-A31D-543EF70ADD51}" type="datetimeFigureOut">
              <a:rPr lang="es-MX" smtClean="0"/>
              <a:t>12/06/2024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A522-67E5-4097-A12F-C794AA56C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195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01837" y="97874"/>
            <a:ext cx="482650" cy="155789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888" y="97874"/>
            <a:ext cx="1419969" cy="155789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0E63-A6B7-446D-A31D-543EF70ADD51}" type="datetimeFigureOut">
              <a:rPr lang="es-MX" smtClean="0"/>
              <a:t>12/06/2024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A522-67E5-4097-A12F-C794AA56C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956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0E63-A6B7-446D-A31D-543EF70ADD51}" type="datetimeFigureOut">
              <a:rPr lang="es-MX" smtClean="0"/>
              <a:t>12/06/2024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A522-67E5-4097-A12F-C794AA56C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341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23" y="458305"/>
            <a:ext cx="1930598" cy="764692"/>
          </a:xfrm>
        </p:spPr>
        <p:txBody>
          <a:bodyPr anchor="b"/>
          <a:lstStyle>
            <a:lvl1pPr>
              <a:defRPr sz="14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23" y="1230232"/>
            <a:ext cx="1930598" cy="402133"/>
          </a:xfrm>
        </p:spPr>
        <p:txBody>
          <a:bodyPr/>
          <a:lstStyle>
            <a:lvl1pPr marL="0" indent="0">
              <a:buNone/>
              <a:defRPr sz="588">
                <a:solidFill>
                  <a:schemeClr val="tx1"/>
                </a:solidFill>
              </a:defRPr>
            </a:lvl1pPr>
            <a:lvl2pPr marL="111923" indent="0">
              <a:buNone/>
              <a:defRPr sz="490">
                <a:solidFill>
                  <a:schemeClr val="tx1">
                    <a:tint val="75000"/>
                  </a:schemeClr>
                </a:solidFill>
              </a:defRPr>
            </a:lvl2pPr>
            <a:lvl3pPr marL="223845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3pPr>
            <a:lvl4pPr marL="335768" indent="0">
              <a:buNone/>
              <a:defRPr sz="392">
                <a:solidFill>
                  <a:schemeClr val="tx1">
                    <a:tint val="75000"/>
                  </a:schemeClr>
                </a:solidFill>
              </a:defRPr>
            </a:lvl4pPr>
            <a:lvl5pPr marL="447690" indent="0">
              <a:buNone/>
              <a:defRPr sz="392">
                <a:solidFill>
                  <a:schemeClr val="tx1">
                    <a:tint val="75000"/>
                  </a:schemeClr>
                </a:solidFill>
              </a:defRPr>
            </a:lvl5pPr>
            <a:lvl6pPr marL="559613" indent="0">
              <a:buNone/>
              <a:defRPr sz="392">
                <a:solidFill>
                  <a:schemeClr val="tx1">
                    <a:tint val="75000"/>
                  </a:schemeClr>
                </a:solidFill>
              </a:defRPr>
            </a:lvl6pPr>
            <a:lvl7pPr marL="671535" indent="0">
              <a:buNone/>
              <a:defRPr sz="392">
                <a:solidFill>
                  <a:schemeClr val="tx1">
                    <a:tint val="75000"/>
                  </a:schemeClr>
                </a:solidFill>
              </a:defRPr>
            </a:lvl7pPr>
            <a:lvl8pPr marL="783458" indent="0">
              <a:buNone/>
              <a:defRPr sz="392">
                <a:solidFill>
                  <a:schemeClr val="tx1">
                    <a:tint val="75000"/>
                  </a:schemeClr>
                </a:solidFill>
              </a:defRPr>
            </a:lvl8pPr>
            <a:lvl9pPr marL="895380" indent="0">
              <a:buNone/>
              <a:defRPr sz="3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0E63-A6B7-446D-A31D-543EF70ADD51}" type="datetimeFigureOut">
              <a:rPr lang="es-MX" smtClean="0"/>
              <a:t>12/06/2024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A522-67E5-4097-A12F-C794AA56C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20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888" y="489369"/>
            <a:ext cx="951309" cy="11664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178" y="489369"/>
            <a:ext cx="951309" cy="11664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0E63-A6B7-446D-A31D-543EF70ADD51}" type="datetimeFigureOut">
              <a:rPr lang="es-MX" smtClean="0"/>
              <a:t>12/06/2024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A522-67E5-4097-A12F-C794AA56C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52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80" y="97874"/>
            <a:ext cx="1930598" cy="3553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180" y="450645"/>
            <a:ext cx="946937" cy="220854"/>
          </a:xfrm>
        </p:spPr>
        <p:txBody>
          <a:bodyPr anchor="b"/>
          <a:lstStyle>
            <a:lvl1pPr marL="0" indent="0">
              <a:buNone/>
              <a:defRPr sz="588" b="1"/>
            </a:lvl1pPr>
            <a:lvl2pPr marL="111923" indent="0">
              <a:buNone/>
              <a:defRPr sz="490" b="1"/>
            </a:lvl2pPr>
            <a:lvl3pPr marL="223845" indent="0">
              <a:buNone/>
              <a:defRPr sz="441" b="1"/>
            </a:lvl3pPr>
            <a:lvl4pPr marL="335768" indent="0">
              <a:buNone/>
              <a:defRPr sz="392" b="1"/>
            </a:lvl4pPr>
            <a:lvl5pPr marL="447690" indent="0">
              <a:buNone/>
              <a:defRPr sz="392" b="1"/>
            </a:lvl5pPr>
            <a:lvl6pPr marL="559613" indent="0">
              <a:buNone/>
              <a:defRPr sz="392" b="1"/>
            </a:lvl6pPr>
            <a:lvl7pPr marL="671535" indent="0">
              <a:buNone/>
              <a:defRPr sz="392" b="1"/>
            </a:lvl7pPr>
            <a:lvl8pPr marL="783458" indent="0">
              <a:buNone/>
              <a:defRPr sz="392" b="1"/>
            </a:lvl8pPr>
            <a:lvl9pPr marL="895380" indent="0">
              <a:buNone/>
              <a:defRPr sz="39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80" y="671499"/>
            <a:ext cx="946937" cy="9876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3177" y="450645"/>
            <a:ext cx="951601" cy="220854"/>
          </a:xfrm>
        </p:spPr>
        <p:txBody>
          <a:bodyPr anchor="b"/>
          <a:lstStyle>
            <a:lvl1pPr marL="0" indent="0">
              <a:buNone/>
              <a:defRPr sz="588" b="1"/>
            </a:lvl1pPr>
            <a:lvl2pPr marL="111923" indent="0">
              <a:buNone/>
              <a:defRPr sz="490" b="1"/>
            </a:lvl2pPr>
            <a:lvl3pPr marL="223845" indent="0">
              <a:buNone/>
              <a:defRPr sz="441" b="1"/>
            </a:lvl3pPr>
            <a:lvl4pPr marL="335768" indent="0">
              <a:buNone/>
              <a:defRPr sz="392" b="1"/>
            </a:lvl4pPr>
            <a:lvl5pPr marL="447690" indent="0">
              <a:buNone/>
              <a:defRPr sz="392" b="1"/>
            </a:lvl5pPr>
            <a:lvl6pPr marL="559613" indent="0">
              <a:buNone/>
              <a:defRPr sz="392" b="1"/>
            </a:lvl6pPr>
            <a:lvl7pPr marL="671535" indent="0">
              <a:buNone/>
              <a:defRPr sz="392" b="1"/>
            </a:lvl7pPr>
            <a:lvl8pPr marL="783458" indent="0">
              <a:buNone/>
              <a:defRPr sz="392" b="1"/>
            </a:lvl8pPr>
            <a:lvl9pPr marL="895380" indent="0">
              <a:buNone/>
              <a:defRPr sz="39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33177" y="671499"/>
            <a:ext cx="951601" cy="9876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0E63-A6B7-446D-A31D-543EF70ADD51}" type="datetimeFigureOut">
              <a:rPr lang="es-MX" smtClean="0"/>
              <a:t>12/06/2024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A522-67E5-4097-A12F-C794AA56C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0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0E63-A6B7-446D-A31D-543EF70ADD51}" type="datetimeFigureOut">
              <a:rPr lang="es-MX" smtClean="0"/>
              <a:t>12/06/2024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A522-67E5-4097-A12F-C794AA56C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330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0E63-A6B7-446D-A31D-543EF70ADD51}" type="datetimeFigureOut">
              <a:rPr lang="es-MX" smtClean="0"/>
              <a:t>12/06/2024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A522-67E5-4097-A12F-C794AA56C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358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80" y="122555"/>
            <a:ext cx="721934" cy="428943"/>
          </a:xfrm>
        </p:spPr>
        <p:txBody>
          <a:bodyPr anchor="b"/>
          <a:lstStyle>
            <a:lvl1pPr>
              <a:defRPr sz="78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601" y="264685"/>
            <a:ext cx="1133177" cy="1306402"/>
          </a:xfrm>
        </p:spPr>
        <p:txBody>
          <a:bodyPr/>
          <a:lstStyle>
            <a:lvl1pPr>
              <a:defRPr sz="783"/>
            </a:lvl1pPr>
            <a:lvl2pPr>
              <a:defRPr sz="685"/>
            </a:lvl2pPr>
            <a:lvl3pPr>
              <a:defRPr sz="588"/>
            </a:lvl3pPr>
            <a:lvl4pPr>
              <a:defRPr sz="490"/>
            </a:lvl4pPr>
            <a:lvl5pPr>
              <a:defRPr sz="490"/>
            </a:lvl5pPr>
            <a:lvl6pPr>
              <a:defRPr sz="490"/>
            </a:lvl6pPr>
            <a:lvl7pPr>
              <a:defRPr sz="490"/>
            </a:lvl7pPr>
            <a:lvl8pPr>
              <a:defRPr sz="490"/>
            </a:lvl8pPr>
            <a:lvl9pPr>
              <a:defRPr sz="4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4180" y="551498"/>
            <a:ext cx="721934" cy="1021717"/>
          </a:xfrm>
        </p:spPr>
        <p:txBody>
          <a:bodyPr/>
          <a:lstStyle>
            <a:lvl1pPr marL="0" indent="0">
              <a:buNone/>
              <a:defRPr sz="392"/>
            </a:lvl1pPr>
            <a:lvl2pPr marL="111923" indent="0">
              <a:buNone/>
              <a:defRPr sz="343"/>
            </a:lvl2pPr>
            <a:lvl3pPr marL="223845" indent="0">
              <a:buNone/>
              <a:defRPr sz="294"/>
            </a:lvl3pPr>
            <a:lvl4pPr marL="335768" indent="0">
              <a:buNone/>
              <a:defRPr sz="245"/>
            </a:lvl4pPr>
            <a:lvl5pPr marL="447690" indent="0">
              <a:buNone/>
              <a:defRPr sz="245"/>
            </a:lvl5pPr>
            <a:lvl6pPr marL="559613" indent="0">
              <a:buNone/>
              <a:defRPr sz="245"/>
            </a:lvl6pPr>
            <a:lvl7pPr marL="671535" indent="0">
              <a:buNone/>
              <a:defRPr sz="245"/>
            </a:lvl7pPr>
            <a:lvl8pPr marL="783458" indent="0">
              <a:buNone/>
              <a:defRPr sz="245"/>
            </a:lvl8pPr>
            <a:lvl9pPr marL="895380" indent="0">
              <a:buNone/>
              <a:defRPr sz="2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0E63-A6B7-446D-A31D-543EF70ADD51}" type="datetimeFigureOut">
              <a:rPr lang="es-MX" smtClean="0"/>
              <a:t>12/06/2024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A522-67E5-4097-A12F-C794AA56C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36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80" y="122555"/>
            <a:ext cx="721934" cy="428943"/>
          </a:xfrm>
        </p:spPr>
        <p:txBody>
          <a:bodyPr anchor="b"/>
          <a:lstStyle>
            <a:lvl1pPr>
              <a:defRPr sz="78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1601" y="264685"/>
            <a:ext cx="1133177" cy="1306402"/>
          </a:xfrm>
        </p:spPr>
        <p:txBody>
          <a:bodyPr anchor="t"/>
          <a:lstStyle>
            <a:lvl1pPr marL="0" indent="0">
              <a:buNone/>
              <a:defRPr sz="783"/>
            </a:lvl1pPr>
            <a:lvl2pPr marL="111923" indent="0">
              <a:buNone/>
              <a:defRPr sz="685"/>
            </a:lvl2pPr>
            <a:lvl3pPr marL="223845" indent="0">
              <a:buNone/>
              <a:defRPr sz="588"/>
            </a:lvl3pPr>
            <a:lvl4pPr marL="335768" indent="0">
              <a:buNone/>
              <a:defRPr sz="490"/>
            </a:lvl4pPr>
            <a:lvl5pPr marL="447690" indent="0">
              <a:buNone/>
              <a:defRPr sz="490"/>
            </a:lvl5pPr>
            <a:lvl6pPr marL="559613" indent="0">
              <a:buNone/>
              <a:defRPr sz="490"/>
            </a:lvl6pPr>
            <a:lvl7pPr marL="671535" indent="0">
              <a:buNone/>
              <a:defRPr sz="490"/>
            </a:lvl7pPr>
            <a:lvl8pPr marL="783458" indent="0">
              <a:buNone/>
              <a:defRPr sz="490"/>
            </a:lvl8pPr>
            <a:lvl9pPr marL="895380" indent="0">
              <a:buNone/>
              <a:defRPr sz="49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4180" y="551498"/>
            <a:ext cx="721934" cy="1021717"/>
          </a:xfrm>
        </p:spPr>
        <p:txBody>
          <a:bodyPr/>
          <a:lstStyle>
            <a:lvl1pPr marL="0" indent="0">
              <a:buNone/>
              <a:defRPr sz="392"/>
            </a:lvl1pPr>
            <a:lvl2pPr marL="111923" indent="0">
              <a:buNone/>
              <a:defRPr sz="343"/>
            </a:lvl2pPr>
            <a:lvl3pPr marL="223845" indent="0">
              <a:buNone/>
              <a:defRPr sz="294"/>
            </a:lvl3pPr>
            <a:lvl4pPr marL="335768" indent="0">
              <a:buNone/>
              <a:defRPr sz="245"/>
            </a:lvl4pPr>
            <a:lvl5pPr marL="447690" indent="0">
              <a:buNone/>
              <a:defRPr sz="245"/>
            </a:lvl5pPr>
            <a:lvl6pPr marL="559613" indent="0">
              <a:buNone/>
              <a:defRPr sz="245"/>
            </a:lvl6pPr>
            <a:lvl7pPr marL="671535" indent="0">
              <a:buNone/>
              <a:defRPr sz="245"/>
            </a:lvl7pPr>
            <a:lvl8pPr marL="783458" indent="0">
              <a:buNone/>
              <a:defRPr sz="245"/>
            </a:lvl8pPr>
            <a:lvl9pPr marL="895380" indent="0">
              <a:buNone/>
              <a:defRPr sz="2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0E63-A6B7-446D-A31D-543EF70ADD51}" type="datetimeFigureOut">
              <a:rPr lang="es-MX" smtClean="0"/>
              <a:t>12/06/2024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A522-67E5-4097-A12F-C794AA56C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62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889" y="97874"/>
            <a:ext cx="1930598" cy="355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889" y="489369"/>
            <a:ext cx="1930598" cy="116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888" y="1703855"/>
            <a:ext cx="503634" cy="97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A0E63-A6B7-446D-A31D-543EF70ADD51}" type="datetimeFigureOut">
              <a:rPr lang="es-MX" smtClean="0"/>
              <a:t>12/06/2024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1462" y="1703855"/>
            <a:ext cx="755452" cy="97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0853" y="1703855"/>
            <a:ext cx="503634" cy="97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DA522-67E5-4097-A12F-C794AA56C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974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23845" rtl="0" eaLnBrk="1" latinLnBrk="0" hangingPunct="1">
        <a:lnSpc>
          <a:spcPct val="90000"/>
        </a:lnSpc>
        <a:spcBef>
          <a:spcPct val="0"/>
        </a:spcBef>
        <a:buNone/>
        <a:defRPr sz="1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961" indent="-55961" algn="l" defTabSz="223845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1pPr>
      <a:lvl2pPr marL="167884" indent="-55961" algn="l" defTabSz="223845" rtl="0" eaLnBrk="1" latinLnBrk="0" hangingPunct="1">
        <a:lnSpc>
          <a:spcPct val="90000"/>
        </a:lnSpc>
        <a:spcBef>
          <a:spcPts val="122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2pPr>
      <a:lvl3pPr marL="279806" indent="-55961" algn="l" defTabSz="223845" rtl="0" eaLnBrk="1" latinLnBrk="0" hangingPunct="1">
        <a:lnSpc>
          <a:spcPct val="90000"/>
        </a:lnSpc>
        <a:spcBef>
          <a:spcPts val="122"/>
        </a:spcBef>
        <a:buFont typeface="Arial" panose="020B0604020202020204" pitchFamily="34" charset="0"/>
        <a:buChar char="•"/>
        <a:defRPr sz="490" kern="1200">
          <a:solidFill>
            <a:schemeClr val="tx1"/>
          </a:solidFill>
          <a:latin typeface="+mn-lt"/>
          <a:ea typeface="+mn-ea"/>
          <a:cs typeface="+mn-cs"/>
        </a:defRPr>
      </a:lvl3pPr>
      <a:lvl4pPr marL="391729" indent="-55961" algn="l" defTabSz="223845" rtl="0" eaLnBrk="1" latinLnBrk="0" hangingPunct="1">
        <a:lnSpc>
          <a:spcPct val="90000"/>
        </a:lnSpc>
        <a:spcBef>
          <a:spcPts val="122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4pPr>
      <a:lvl5pPr marL="503652" indent="-55961" algn="l" defTabSz="223845" rtl="0" eaLnBrk="1" latinLnBrk="0" hangingPunct="1">
        <a:lnSpc>
          <a:spcPct val="90000"/>
        </a:lnSpc>
        <a:spcBef>
          <a:spcPts val="122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5pPr>
      <a:lvl6pPr marL="615574" indent="-55961" algn="l" defTabSz="223845" rtl="0" eaLnBrk="1" latinLnBrk="0" hangingPunct="1">
        <a:lnSpc>
          <a:spcPct val="90000"/>
        </a:lnSpc>
        <a:spcBef>
          <a:spcPts val="122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6pPr>
      <a:lvl7pPr marL="727497" indent="-55961" algn="l" defTabSz="223845" rtl="0" eaLnBrk="1" latinLnBrk="0" hangingPunct="1">
        <a:lnSpc>
          <a:spcPct val="90000"/>
        </a:lnSpc>
        <a:spcBef>
          <a:spcPts val="122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7pPr>
      <a:lvl8pPr marL="839419" indent="-55961" algn="l" defTabSz="223845" rtl="0" eaLnBrk="1" latinLnBrk="0" hangingPunct="1">
        <a:lnSpc>
          <a:spcPct val="90000"/>
        </a:lnSpc>
        <a:spcBef>
          <a:spcPts val="122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8pPr>
      <a:lvl9pPr marL="951342" indent="-55961" algn="l" defTabSz="223845" rtl="0" eaLnBrk="1" latinLnBrk="0" hangingPunct="1">
        <a:lnSpc>
          <a:spcPct val="90000"/>
        </a:lnSpc>
        <a:spcBef>
          <a:spcPts val="122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3845" rtl="0" eaLnBrk="1" latinLnBrk="0" hangingPunct="1"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11923" algn="l" defTabSz="223845" rtl="0" eaLnBrk="1" latinLnBrk="0" hangingPunct="1">
        <a:defRPr sz="441" kern="1200">
          <a:solidFill>
            <a:schemeClr val="tx1"/>
          </a:solidFill>
          <a:latin typeface="+mn-lt"/>
          <a:ea typeface="+mn-ea"/>
          <a:cs typeface="+mn-cs"/>
        </a:defRPr>
      </a:lvl2pPr>
      <a:lvl3pPr marL="223845" algn="l" defTabSz="223845" rtl="0" eaLnBrk="1" latinLnBrk="0" hangingPunct="1">
        <a:defRPr sz="441" kern="1200">
          <a:solidFill>
            <a:schemeClr val="tx1"/>
          </a:solidFill>
          <a:latin typeface="+mn-lt"/>
          <a:ea typeface="+mn-ea"/>
          <a:cs typeface="+mn-cs"/>
        </a:defRPr>
      </a:lvl3pPr>
      <a:lvl4pPr marL="335768" algn="l" defTabSz="223845" rtl="0" eaLnBrk="1" latinLnBrk="0" hangingPunct="1">
        <a:defRPr sz="441" kern="1200">
          <a:solidFill>
            <a:schemeClr val="tx1"/>
          </a:solidFill>
          <a:latin typeface="+mn-lt"/>
          <a:ea typeface="+mn-ea"/>
          <a:cs typeface="+mn-cs"/>
        </a:defRPr>
      </a:lvl4pPr>
      <a:lvl5pPr marL="447690" algn="l" defTabSz="223845" rtl="0" eaLnBrk="1" latinLnBrk="0" hangingPunct="1">
        <a:defRPr sz="441" kern="1200">
          <a:solidFill>
            <a:schemeClr val="tx1"/>
          </a:solidFill>
          <a:latin typeface="+mn-lt"/>
          <a:ea typeface="+mn-ea"/>
          <a:cs typeface="+mn-cs"/>
        </a:defRPr>
      </a:lvl5pPr>
      <a:lvl6pPr marL="559613" algn="l" defTabSz="223845" rtl="0" eaLnBrk="1" latinLnBrk="0" hangingPunct="1">
        <a:defRPr sz="441" kern="1200">
          <a:solidFill>
            <a:schemeClr val="tx1"/>
          </a:solidFill>
          <a:latin typeface="+mn-lt"/>
          <a:ea typeface="+mn-ea"/>
          <a:cs typeface="+mn-cs"/>
        </a:defRPr>
      </a:lvl6pPr>
      <a:lvl7pPr marL="671535" algn="l" defTabSz="223845" rtl="0" eaLnBrk="1" latinLnBrk="0" hangingPunct="1">
        <a:defRPr sz="441" kern="1200">
          <a:solidFill>
            <a:schemeClr val="tx1"/>
          </a:solidFill>
          <a:latin typeface="+mn-lt"/>
          <a:ea typeface="+mn-ea"/>
          <a:cs typeface="+mn-cs"/>
        </a:defRPr>
      </a:lvl7pPr>
      <a:lvl8pPr marL="783458" algn="l" defTabSz="223845" rtl="0" eaLnBrk="1" latinLnBrk="0" hangingPunct="1">
        <a:defRPr sz="441" kern="1200">
          <a:solidFill>
            <a:schemeClr val="tx1"/>
          </a:solidFill>
          <a:latin typeface="+mn-lt"/>
          <a:ea typeface="+mn-ea"/>
          <a:cs typeface="+mn-cs"/>
        </a:defRPr>
      </a:lvl8pPr>
      <a:lvl9pPr marL="895380" algn="l" defTabSz="223845" rtl="0" eaLnBrk="1" latinLnBrk="0" hangingPunct="1">
        <a:defRPr sz="4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8D0EC29-535F-445F-9ED1-37EA3D1CFEF5}"/>
              </a:ext>
            </a:extLst>
          </p:cNvPr>
          <p:cNvSpPr/>
          <p:nvPr/>
        </p:nvSpPr>
        <p:spPr>
          <a:xfrm>
            <a:off x="0" y="0"/>
            <a:ext cx="2238375" cy="1838325"/>
          </a:xfrm>
          <a:prstGeom prst="rect">
            <a:avLst/>
          </a:prstGeom>
          <a:gradFill flip="none" rotWithShape="1">
            <a:gsLst>
              <a:gs pos="0">
                <a:srgbClr val="8B4513"/>
              </a:gs>
              <a:gs pos="38000">
                <a:srgbClr val="FFD700"/>
              </a:gs>
              <a:gs pos="100000">
                <a:srgbClr val="FF69B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DA9E746-464B-4387-BA7F-EEACB7A6958B}"/>
              </a:ext>
            </a:extLst>
          </p:cNvPr>
          <p:cNvSpPr/>
          <p:nvPr/>
        </p:nvSpPr>
        <p:spPr>
          <a:xfrm>
            <a:off x="311150" y="196850"/>
            <a:ext cx="1638300" cy="1536700"/>
          </a:xfrm>
          <a:custGeom>
            <a:avLst/>
            <a:gdLst>
              <a:gd name="connsiteX0" fmla="*/ 0 w 1638300"/>
              <a:gd name="connsiteY0" fmla="*/ 768350 h 1536700"/>
              <a:gd name="connsiteX1" fmla="*/ 819150 w 1638300"/>
              <a:gd name="connsiteY1" fmla="*/ 0 h 1536700"/>
              <a:gd name="connsiteX2" fmla="*/ 1638300 w 1638300"/>
              <a:gd name="connsiteY2" fmla="*/ 768350 h 1536700"/>
              <a:gd name="connsiteX3" fmla="*/ 819150 w 1638300"/>
              <a:gd name="connsiteY3" fmla="*/ 1536700 h 1536700"/>
              <a:gd name="connsiteX4" fmla="*/ 0 w 1638300"/>
              <a:gd name="connsiteY4" fmla="*/ 76835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300" h="1536700" fill="none" extrusionOk="0">
                <a:moveTo>
                  <a:pt x="0" y="768350"/>
                </a:moveTo>
                <a:cubicBezTo>
                  <a:pt x="-13169" y="338607"/>
                  <a:pt x="358620" y="14684"/>
                  <a:pt x="819150" y="0"/>
                </a:cubicBezTo>
                <a:cubicBezTo>
                  <a:pt x="1315497" y="50458"/>
                  <a:pt x="1649889" y="355849"/>
                  <a:pt x="1638300" y="768350"/>
                </a:cubicBezTo>
                <a:cubicBezTo>
                  <a:pt x="1586528" y="1176833"/>
                  <a:pt x="1302452" y="1572382"/>
                  <a:pt x="819150" y="1536700"/>
                </a:cubicBezTo>
                <a:cubicBezTo>
                  <a:pt x="347731" y="1562408"/>
                  <a:pt x="-10697" y="1182886"/>
                  <a:pt x="0" y="768350"/>
                </a:cubicBezTo>
                <a:close/>
              </a:path>
              <a:path w="1638300" h="1536700" stroke="0" extrusionOk="0">
                <a:moveTo>
                  <a:pt x="0" y="768350"/>
                </a:moveTo>
                <a:cubicBezTo>
                  <a:pt x="28447" y="302133"/>
                  <a:pt x="405861" y="61310"/>
                  <a:pt x="819150" y="0"/>
                </a:cubicBezTo>
                <a:cubicBezTo>
                  <a:pt x="1258324" y="-36827"/>
                  <a:pt x="1643762" y="347269"/>
                  <a:pt x="1638300" y="768350"/>
                </a:cubicBezTo>
                <a:cubicBezTo>
                  <a:pt x="1636775" y="1176060"/>
                  <a:pt x="1218706" y="1560503"/>
                  <a:pt x="819150" y="1536700"/>
                </a:cubicBezTo>
                <a:cubicBezTo>
                  <a:pt x="352221" y="1467014"/>
                  <a:pt x="44926" y="1257482"/>
                  <a:pt x="0" y="768350"/>
                </a:cubicBez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61725608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5D7887D-011F-443E-B86E-AB3AB85EEC64}"/>
              </a:ext>
            </a:extLst>
          </p:cNvPr>
          <p:cNvSpPr/>
          <p:nvPr/>
        </p:nvSpPr>
        <p:spPr>
          <a:xfrm>
            <a:off x="-1" y="15875"/>
            <a:ext cx="2238375" cy="1838325"/>
          </a:xfrm>
          <a:prstGeom prst="roundRect">
            <a:avLst>
              <a:gd name="adj" fmla="val 39465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A15F506-1C34-47B8-895D-6C29D18C0DE3}"/>
              </a:ext>
            </a:extLst>
          </p:cNvPr>
          <p:cNvSpPr/>
          <p:nvPr/>
        </p:nvSpPr>
        <p:spPr>
          <a:xfrm>
            <a:off x="-50800" y="-13922"/>
            <a:ext cx="2289175" cy="1935407"/>
          </a:xfrm>
          <a:prstGeom prst="roundRect">
            <a:avLst>
              <a:gd name="adj" fmla="val 39465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17BC6AF-4DF1-4D1A-A499-F3C8CA89AA03}"/>
              </a:ext>
            </a:extLst>
          </p:cNvPr>
          <p:cNvSpPr/>
          <p:nvPr/>
        </p:nvSpPr>
        <p:spPr>
          <a:xfrm>
            <a:off x="-431800" y="-151179"/>
            <a:ext cx="889000" cy="2432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D7F20DD-0433-48D4-B490-10D3CA9013F6}"/>
              </a:ext>
            </a:extLst>
          </p:cNvPr>
          <p:cNvSpPr/>
          <p:nvPr/>
        </p:nvSpPr>
        <p:spPr>
          <a:xfrm>
            <a:off x="-644525" y="-29552"/>
            <a:ext cx="889000" cy="2432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4DADAB5-BE37-4B3B-8CCB-22B1FFB9485E}"/>
              </a:ext>
            </a:extLst>
          </p:cNvPr>
          <p:cNvSpPr/>
          <p:nvPr/>
        </p:nvSpPr>
        <p:spPr>
          <a:xfrm>
            <a:off x="-749300" y="121872"/>
            <a:ext cx="889000" cy="2432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5A522-216E-4783-A729-D81E2553E012}"/>
              </a:ext>
            </a:extLst>
          </p:cNvPr>
          <p:cNvSpPr/>
          <p:nvPr/>
        </p:nvSpPr>
        <p:spPr>
          <a:xfrm>
            <a:off x="225425" y="-221578"/>
            <a:ext cx="889000" cy="2432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53C9E0F-B63B-4163-828A-1A95972F4E69}"/>
              </a:ext>
            </a:extLst>
          </p:cNvPr>
          <p:cNvSpPr/>
          <p:nvPr/>
        </p:nvSpPr>
        <p:spPr>
          <a:xfrm rot="1419495">
            <a:off x="1464925" y="-143365"/>
            <a:ext cx="889000" cy="2432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CB0208F-FAC1-4F3D-8B86-8FF45A95A2AF}"/>
              </a:ext>
            </a:extLst>
          </p:cNvPr>
          <p:cNvSpPr/>
          <p:nvPr/>
        </p:nvSpPr>
        <p:spPr>
          <a:xfrm rot="2867452">
            <a:off x="1632833" y="7937"/>
            <a:ext cx="889000" cy="2432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A9E5354-53AE-44EA-A746-0D52ECFA6930}"/>
              </a:ext>
            </a:extLst>
          </p:cNvPr>
          <p:cNvSpPr/>
          <p:nvPr/>
        </p:nvSpPr>
        <p:spPr>
          <a:xfrm rot="4115677">
            <a:off x="1833597" y="207433"/>
            <a:ext cx="889000" cy="2432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B991282-63B5-4775-B81E-ADF5C6B3B655}"/>
              </a:ext>
            </a:extLst>
          </p:cNvPr>
          <p:cNvSpPr/>
          <p:nvPr/>
        </p:nvSpPr>
        <p:spPr>
          <a:xfrm rot="19506117">
            <a:off x="1668094" y="1674434"/>
            <a:ext cx="889000" cy="2432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7882116-229E-4800-A187-EE76C84BDDE8}"/>
              </a:ext>
            </a:extLst>
          </p:cNvPr>
          <p:cNvSpPr/>
          <p:nvPr/>
        </p:nvSpPr>
        <p:spPr>
          <a:xfrm rot="17590118">
            <a:off x="1858045" y="1476355"/>
            <a:ext cx="889000" cy="3357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5F4ECE3-D60C-4F44-8E61-63B230643D70}"/>
              </a:ext>
            </a:extLst>
          </p:cNvPr>
          <p:cNvSpPr/>
          <p:nvPr/>
        </p:nvSpPr>
        <p:spPr>
          <a:xfrm rot="13421893">
            <a:off x="-341311" y="1630574"/>
            <a:ext cx="889000" cy="3357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D018DDAB-E338-4979-B97E-2A1D7C2C1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539" y1="42908" x2="39539" y2="429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6" y="-116427"/>
            <a:ext cx="2089148" cy="20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12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58969EA-E49D-44CF-AAC5-55FFA64C095B}"/>
              </a:ext>
            </a:extLst>
          </p:cNvPr>
          <p:cNvSpPr/>
          <p:nvPr/>
        </p:nvSpPr>
        <p:spPr>
          <a:xfrm>
            <a:off x="0" y="0"/>
            <a:ext cx="2238375" cy="1838325"/>
          </a:xfrm>
          <a:prstGeom prst="rect">
            <a:avLst/>
          </a:prstGeom>
          <a:gradFill flip="none" rotWithShape="1">
            <a:gsLst>
              <a:gs pos="0">
                <a:srgbClr val="8B4513"/>
              </a:gs>
              <a:gs pos="38000">
                <a:srgbClr val="FFD700"/>
              </a:gs>
              <a:gs pos="100000">
                <a:srgbClr val="FF69B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31AF556-405C-4186-A830-EF731A5EE56B}"/>
              </a:ext>
            </a:extLst>
          </p:cNvPr>
          <p:cNvSpPr/>
          <p:nvPr/>
        </p:nvSpPr>
        <p:spPr>
          <a:xfrm>
            <a:off x="311150" y="196850"/>
            <a:ext cx="1638300" cy="1536700"/>
          </a:xfrm>
          <a:custGeom>
            <a:avLst/>
            <a:gdLst>
              <a:gd name="connsiteX0" fmla="*/ 0 w 1638300"/>
              <a:gd name="connsiteY0" fmla="*/ 768350 h 1536700"/>
              <a:gd name="connsiteX1" fmla="*/ 819150 w 1638300"/>
              <a:gd name="connsiteY1" fmla="*/ 0 h 1536700"/>
              <a:gd name="connsiteX2" fmla="*/ 1638300 w 1638300"/>
              <a:gd name="connsiteY2" fmla="*/ 768350 h 1536700"/>
              <a:gd name="connsiteX3" fmla="*/ 819150 w 1638300"/>
              <a:gd name="connsiteY3" fmla="*/ 1536700 h 1536700"/>
              <a:gd name="connsiteX4" fmla="*/ 0 w 1638300"/>
              <a:gd name="connsiteY4" fmla="*/ 76835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300" h="1536700" fill="none" extrusionOk="0">
                <a:moveTo>
                  <a:pt x="0" y="768350"/>
                </a:moveTo>
                <a:cubicBezTo>
                  <a:pt x="-13169" y="338607"/>
                  <a:pt x="358620" y="14684"/>
                  <a:pt x="819150" y="0"/>
                </a:cubicBezTo>
                <a:cubicBezTo>
                  <a:pt x="1315497" y="50458"/>
                  <a:pt x="1649889" y="355849"/>
                  <a:pt x="1638300" y="768350"/>
                </a:cubicBezTo>
                <a:cubicBezTo>
                  <a:pt x="1586528" y="1176833"/>
                  <a:pt x="1302452" y="1572382"/>
                  <a:pt x="819150" y="1536700"/>
                </a:cubicBezTo>
                <a:cubicBezTo>
                  <a:pt x="347731" y="1562408"/>
                  <a:pt x="-10697" y="1182886"/>
                  <a:pt x="0" y="768350"/>
                </a:cubicBezTo>
                <a:close/>
              </a:path>
              <a:path w="1638300" h="1536700" stroke="0" extrusionOk="0">
                <a:moveTo>
                  <a:pt x="0" y="768350"/>
                </a:moveTo>
                <a:cubicBezTo>
                  <a:pt x="28447" y="302133"/>
                  <a:pt x="405861" y="61310"/>
                  <a:pt x="819150" y="0"/>
                </a:cubicBezTo>
                <a:cubicBezTo>
                  <a:pt x="1258324" y="-36827"/>
                  <a:pt x="1643762" y="347269"/>
                  <a:pt x="1638300" y="768350"/>
                </a:cubicBezTo>
                <a:cubicBezTo>
                  <a:pt x="1636775" y="1176060"/>
                  <a:pt x="1218706" y="1560503"/>
                  <a:pt x="819150" y="1536700"/>
                </a:cubicBezTo>
                <a:cubicBezTo>
                  <a:pt x="352221" y="1467014"/>
                  <a:pt x="44926" y="1257482"/>
                  <a:pt x="0" y="768350"/>
                </a:cubicBez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61725608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3085724-D5DA-4C3A-8BB6-BB0A813ABACD}"/>
              </a:ext>
            </a:extLst>
          </p:cNvPr>
          <p:cNvSpPr/>
          <p:nvPr/>
        </p:nvSpPr>
        <p:spPr>
          <a:xfrm>
            <a:off x="-1" y="15875"/>
            <a:ext cx="2238375" cy="1838325"/>
          </a:xfrm>
          <a:prstGeom prst="roundRect">
            <a:avLst>
              <a:gd name="adj" fmla="val 39465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23B81B8-62D0-4765-96A2-1D16E933FFE8}"/>
              </a:ext>
            </a:extLst>
          </p:cNvPr>
          <p:cNvSpPr/>
          <p:nvPr/>
        </p:nvSpPr>
        <p:spPr>
          <a:xfrm>
            <a:off x="-50800" y="-13922"/>
            <a:ext cx="2289175" cy="1935407"/>
          </a:xfrm>
          <a:prstGeom prst="roundRect">
            <a:avLst>
              <a:gd name="adj" fmla="val 39465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680529-FDA0-40AD-B263-F0A9F8EF706A}"/>
              </a:ext>
            </a:extLst>
          </p:cNvPr>
          <p:cNvSpPr/>
          <p:nvPr/>
        </p:nvSpPr>
        <p:spPr>
          <a:xfrm>
            <a:off x="-431800" y="-151179"/>
            <a:ext cx="889000" cy="2432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F04F26A-D913-47CB-AA25-6758BBB4FF26}"/>
              </a:ext>
            </a:extLst>
          </p:cNvPr>
          <p:cNvSpPr/>
          <p:nvPr/>
        </p:nvSpPr>
        <p:spPr>
          <a:xfrm>
            <a:off x="-644525" y="-29552"/>
            <a:ext cx="889000" cy="2432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8EFA56A-B97C-4328-96D9-43BEABCE6609}"/>
              </a:ext>
            </a:extLst>
          </p:cNvPr>
          <p:cNvSpPr/>
          <p:nvPr/>
        </p:nvSpPr>
        <p:spPr>
          <a:xfrm>
            <a:off x="-749300" y="121872"/>
            <a:ext cx="889000" cy="2432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0BF4AC4-EE7E-4EAE-A48B-877D7CC120D0}"/>
              </a:ext>
            </a:extLst>
          </p:cNvPr>
          <p:cNvSpPr/>
          <p:nvPr/>
        </p:nvSpPr>
        <p:spPr>
          <a:xfrm>
            <a:off x="225425" y="-221578"/>
            <a:ext cx="889000" cy="2432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4FABF5F-6AF5-40B8-81AF-2E0BD2AA7C8F}"/>
              </a:ext>
            </a:extLst>
          </p:cNvPr>
          <p:cNvSpPr/>
          <p:nvPr/>
        </p:nvSpPr>
        <p:spPr>
          <a:xfrm rot="1419495">
            <a:off x="1464925" y="-143365"/>
            <a:ext cx="889000" cy="2432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55FABC3-D105-45B1-B377-C91AF54716E7}"/>
              </a:ext>
            </a:extLst>
          </p:cNvPr>
          <p:cNvSpPr/>
          <p:nvPr/>
        </p:nvSpPr>
        <p:spPr>
          <a:xfrm rot="2867452">
            <a:off x="1632833" y="7937"/>
            <a:ext cx="889000" cy="2432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5DB3300-7C05-4D13-8542-48473DCD476A}"/>
              </a:ext>
            </a:extLst>
          </p:cNvPr>
          <p:cNvSpPr/>
          <p:nvPr/>
        </p:nvSpPr>
        <p:spPr>
          <a:xfrm rot="4115677">
            <a:off x="1833597" y="207433"/>
            <a:ext cx="889000" cy="2432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91C085B-0482-403E-A874-AC9B62EDA5BB}"/>
              </a:ext>
            </a:extLst>
          </p:cNvPr>
          <p:cNvSpPr/>
          <p:nvPr/>
        </p:nvSpPr>
        <p:spPr>
          <a:xfrm rot="19506117">
            <a:off x="1668094" y="1674434"/>
            <a:ext cx="889000" cy="2432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5F32A45-17CF-483D-83AC-C15B009567C4}"/>
              </a:ext>
            </a:extLst>
          </p:cNvPr>
          <p:cNvSpPr/>
          <p:nvPr/>
        </p:nvSpPr>
        <p:spPr>
          <a:xfrm rot="17590118">
            <a:off x="1858045" y="1476355"/>
            <a:ext cx="889000" cy="3357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F50B639-D7C1-482A-BD7F-9B0E6E4569C7}"/>
              </a:ext>
            </a:extLst>
          </p:cNvPr>
          <p:cNvSpPr/>
          <p:nvPr/>
        </p:nvSpPr>
        <p:spPr>
          <a:xfrm rot="13421893">
            <a:off x="-341311" y="1630574"/>
            <a:ext cx="889000" cy="3357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C39E7E3A-D6E7-445A-B9F0-858224AFB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22" y1="33511" x2="45922" y2="33511"/>
                        <a14:foregroundMark x1="47340" y1="31028" x2="48759" y2="29433"/>
                        <a14:foregroundMark x1="47551" y1="31915" x2="46809" y2="38298"/>
                        <a14:foregroundMark x1="48406" y1="31875" x2="49823" y2="28191"/>
                        <a14:foregroundMark x1="45390" y1="39716" x2="48391" y2="31915"/>
                        <a14:foregroundMark x1="48227" y1="28546" x2="47303" y2="30142"/>
                        <a14:foregroundMark x1="45390" y1="39007" x2="45390" y2="41135"/>
                        <a14:foregroundMark x1="45567" y1="39716" x2="45390" y2="38298"/>
                        <a14:foregroundMark x1="45390" y1="37411" x2="45390" y2="39362"/>
                        <a14:foregroundMark x1="60461" y1="43617" x2="60461" y2="43617"/>
                        <a14:foregroundMark x1="58865" y1="43617" x2="61170" y2="43794"/>
                        <a14:backgroundMark x1="53901" y1="74468" x2="54787" y2="55496"/>
                        <a14:backgroundMark x1="56206" y1="53546" x2="62589" y2="53191"/>
                        <a14:backgroundMark x1="62943" y1="52660" x2="64539" y2="43440"/>
                        <a14:backgroundMark x1="63652" y1="43440" x2="62766" y2="52482"/>
                        <a14:backgroundMark x1="43794" y1="76596" x2="53546" y2="76773"/>
                        <a14:backgroundMark x1="53546" y1="75709" x2="41667" y2="76596"/>
                        <a14:backgroundMark x1="44149" y1="76596" x2="43085" y2="75177"/>
                        <a14:backgroundMark x1="44504" y1="76241" x2="53369" y2="76241"/>
                        <a14:backgroundMark x1="53546" y1="76241" x2="42553" y2="75532"/>
                        <a14:backgroundMark x1="43972" y1="74291" x2="37766" y2="53546"/>
                        <a14:backgroundMark x1="37589" y1="53369" x2="44149" y2="53546"/>
                        <a14:backgroundMark x1="44504" y1="53191" x2="43972" y2="73404"/>
                        <a14:backgroundMark x1="36525" y1="42908" x2="36525" y2="58688"/>
                        <a14:backgroundMark x1="43972" y1="43262" x2="44522" y2="41135"/>
                        <a14:backgroundMark x1="47872" y1="26950" x2="48582" y2="26418"/>
                        <a14:backgroundMark x1="64007" y1="24468" x2="64007" y2="32979"/>
                        <a14:backgroundMark x1="63298" y1="34574" x2="56915" y2="34397"/>
                        <a14:backgroundMark x1="56560" y1="34397" x2="63298" y2="33865"/>
                        <a14:backgroundMark x1="62766" y1="46631" x2="62766" y2="52660"/>
                        <a14:backgroundMark x1="54965" y1="37589" x2="54965" y2="37589"/>
                        <a14:backgroundMark x1="54433" y1="38475" x2="54433" y2="38475"/>
                        <a14:backgroundMark x1="61407" y1="43440" x2="61702" y2="43440"/>
                        <a14:backgroundMark x1="59125" y1="43230" x2="55496" y2="43085"/>
                        <a14:backgroundMark x1="62766" y1="24823" x2="56028" y2="23759"/>
                        <a14:backgroundMark x1="45390" y1="30142" x2="45390" y2="31915"/>
                        <a14:backgroundMark x1="62234" y1="51596" x2="62234" y2="515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4" y="-108929"/>
            <a:ext cx="2219445" cy="221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D4078AD-0AE6-4045-8A5A-D76140736DFD}"/>
              </a:ext>
            </a:extLst>
          </p:cNvPr>
          <p:cNvCxnSpPr>
            <a:cxnSpLocks/>
          </p:cNvCxnSpPr>
          <p:nvPr/>
        </p:nvCxnSpPr>
        <p:spPr>
          <a:xfrm>
            <a:off x="859233" y="865870"/>
            <a:ext cx="5504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9747368D-237A-4017-BBF2-B9698CD3F83B}"/>
              </a:ext>
            </a:extLst>
          </p:cNvPr>
          <p:cNvSpPr/>
          <p:nvPr/>
        </p:nvSpPr>
        <p:spPr>
          <a:xfrm>
            <a:off x="1019174" y="447683"/>
            <a:ext cx="399583" cy="402309"/>
          </a:xfrm>
          <a:custGeom>
            <a:avLst/>
            <a:gdLst>
              <a:gd name="connsiteX0" fmla="*/ 7144 w 335756"/>
              <a:gd name="connsiteY0" fmla="*/ 347663 h 347663"/>
              <a:gd name="connsiteX1" fmla="*/ 0 w 335756"/>
              <a:gd name="connsiteY1" fmla="*/ 285750 h 347663"/>
              <a:gd name="connsiteX2" fmla="*/ 0 w 335756"/>
              <a:gd name="connsiteY2" fmla="*/ 233363 h 347663"/>
              <a:gd name="connsiteX3" fmla="*/ 0 w 335756"/>
              <a:gd name="connsiteY3" fmla="*/ 188119 h 347663"/>
              <a:gd name="connsiteX4" fmla="*/ 4763 w 335756"/>
              <a:gd name="connsiteY4" fmla="*/ 142875 h 347663"/>
              <a:gd name="connsiteX5" fmla="*/ 23813 w 335756"/>
              <a:gd name="connsiteY5" fmla="*/ 111919 h 347663"/>
              <a:gd name="connsiteX6" fmla="*/ 50006 w 335756"/>
              <a:gd name="connsiteY6" fmla="*/ 69056 h 347663"/>
              <a:gd name="connsiteX7" fmla="*/ 92869 w 335756"/>
              <a:gd name="connsiteY7" fmla="*/ 38100 h 347663"/>
              <a:gd name="connsiteX8" fmla="*/ 140494 w 335756"/>
              <a:gd name="connsiteY8" fmla="*/ 7144 h 347663"/>
              <a:gd name="connsiteX9" fmla="*/ 197644 w 335756"/>
              <a:gd name="connsiteY9" fmla="*/ 0 h 347663"/>
              <a:gd name="connsiteX10" fmla="*/ 242888 w 335756"/>
              <a:gd name="connsiteY10" fmla="*/ 0 h 347663"/>
              <a:gd name="connsiteX11" fmla="*/ 302419 w 335756"/>
              <a:gd name="connsiteY11" fmla="*/ 2381 h 347663"/>
              <a:gd name="connsiteX12" fmla="*/ 335756 w 335756"/>
              <a:gd name="connsiteY12" fmla="*/ 9525 h 347663"/>
              <a:gd name="connsiteX13" fmla="*/ 335756 w 335756"/>
              <a:gd name="connsiteY13" fmla="*/ 9525 h 34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5756" h="347663">
                <a:moveTo>
                  <a:pt x="7144" y="347663"/>
                </a:moveTo>
                <a:lnTo>
                  <a:pt x="0" y="285750"/>
                </a:lnTo>
                <a:lnTo>
                  <a:pt x="0" y="233363"/>
                </a:lnTo>
                <a:lnTo>
                  <a:pt x="0" y="188119"/>
                </a:lnTo>
                <a:lnTo>
                  <a:pt x="4763" y="142875"/>
                </a:lnTo>
                <a:lnTo>
                  <a:pt x="23813" y="111919"/>
                </a:lnTo>
                <a:lnTo>
                  <a:pt x="50006" y="69056"/>
                </a:lnTo>
                <a:lnTo>
                  <a:pt x="92869" y="38100"/>
                </a:lnTo>
                <a:lnTo>
                  <a:pt x="140494" y="7144"/>
                </a:lnTo>
                <a:lnTo>
                  <a:pt x="197644" y="0"/>
                </a:lnTo>
                <a:lnTo>
                  <a:pt x="242888" y="0"/>
                </a:lnTo>
                <a:lnTo>
                  <a:pt x="302419" y="2381"/>
                </a:lnTo>
                <a:lnTo>
                  <a:pt x="335756" y="9525"/>
                </a:lnTo>
                <a:lnTo>
                  <a:pt x="335756" y="95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994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Office PowerPoint</Application>
  <PresentationFormat>Personalizado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Yami</dc:creator>
  <cp:lastModifiedBy>Yami</cp:lastModifiedBy>
  <cp:revision>3</cp:revision>
  <dcterms:created xsi:type="dcterms:W3CDTF">2024-06-13T05:24:18Z</dcterms:created>
  <dcterms:modified xsi:type="dcterms:W3CDTF">2024-06-13T05:47:42Z</dcterms:modified>
</cp:coreProperties>
</file>