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2\Downloads\YAMINIPRIYA%20J%20EMPLOYEE%20EXCEL%20DATA%20(2).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new2\Downloads\YAMINIPRIYA%20J%20EMPLOYEE%20EXCEL%20DATA%20(3).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 (2).xlsx]Sheet1!PivotTable1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BC7-4779-B927-1746FD6337C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BC7-4779-B927-1746FD6337C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BC7-4779-B927-1746FD6337C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BC7-4779-B927-1746FD6337C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 (3).xlsx]Sheet1!PivotTable1</c:name>
    <c:fmtId val="-1"/>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1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2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3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4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6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7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pivotFmt>
      <c:pivotFmt>
        <c:idx val="8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8BE-4614-B302-6148D109EFA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8BE-4614-B302-6148D109EFA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8BE-4614-B302-6148D109EFA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8BE-4614-B302-6148D109EFA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8BE-4614-B302-6148D109EFA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8BE-4614-B302-6148D109EFA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8BE-4614-B302-6148D109EFA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8BE-4614-B302-6148D109EFA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D8BE-4614-B302-6148D109EFA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D8BE-4614-B302-6148D109EFA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D8BE-4614-B302-6148D109EFAA}"/>
            </c:ext>
          </c:extLst>
        </c:ser>
        <c:ser>
          <c:idx val="1"/>
          <c:order val="1"/>
          <c:tx>
            <c:strRef>
              <c:f>Sheet1!$C$3:$C$4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8BE-4614-B302-6148D109EFA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8BE-4614-B302-6148D109EFA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8BE-4614-B302-6148D109EFA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8BE-4614-B302-6148D109EFA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8BE-4614-B302-6148D109EFA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8BE-4614-B302-6148D109EFA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D8BE-4614-B302-6148D109EFA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D8BE-4614-B302-6148D109EFA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D8BE-4614-B302-6148D109EFA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D8BE-4614-B302-6148D109EFA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D8BE-4614-B302-6148D109EFAA}"/>
            </c:ext>
          </c:extLst>
        </c:ser>
        <c:ser>
          <c:idx val="2"/>
          <c:order val="2"/>
          <c:tx>
            <c:strRef>
              <c:f>Sheet1!$D$3:$D$4</c:f>
              <c:strCache>
                <c:ptCount val="1"/>
                <c:pt idx="0">
                  <c:v>MED</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8BE-4614-B302-6148D109EFA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8BE-4614-B302-6148D109EFA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8BE-4614-B302-6148D109EFA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8BE-4614-B302-6148D109EFA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D8BE-4614-B302-6148D109EFA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D8BE-4614-B302-6148D109EFA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D8BE-4614-B302-6148D109EFA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D8BE-4614-B302-6148D109EFA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D8BE-4614-B302-6148D109EFA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D8BE-4614-B302-6148D109EFA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D8BE-4614-B302-6148D109EFAA}"/>
            </c:ext>
          </c:extLst>
        </c:ser>
        <c:ser>
          <c:idx val="3"/>
          <c:order val="3"/>
          <c:tx>
            <c:strRef>
              <c:f>Sheet1!$E$3:$E$4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D8BE-4614-B302-6148D109EFA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D8BE-4614-B302-6148D109EFA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4-D8BE-4614-B302-6148D109EFA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6-D8BE-4614-B302-6148D109EFA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8-D8BE-4614-B302-6148D109EFA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A-D8BE-4614-B302-6148D109EFA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C-D8BE-4614-B302-6148D109EFA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E-D8BE-4614-B302-6148D109EFA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0-D8BE-4614-B302-6148D109EFA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2-D8BE-4614-B302-6148D109EFA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D8BE-4614-B302-6148D109EFAA}"/>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90822487706278099"/>
          <c:y val="0.16976560221638962"/>
          <c:w val="8.0280870063655835E-2"/>
          <c:h val="0.830234397783610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a:t>
            </a:r>
            <a:r>
              <a:rPr lang="en-IN" sz="2400" b="1" dirty="0"/>
              <a:t> YAMINI PRIYA J </a:t>
            </a:r>
            <a:endParaRPr lang="en-US" sz="2400" b="1" dirty="0"/>
          </a:p>
          <a:p>
            <a:r>
              <a:rPr lang="en-US" sz="2400" b="1" dirty="0"/>
              <a:t>REGISTER NO:312209879</a:t>
            </a:r>
          </a:p>
          <a:p>
            <a:r>
              <a:rPr lang="en-US" sz="2400" b="1" dirty="0"/>
              <a:t>NM NO:</a:t>
            </a:r>
            <a:r>
              <a:rPr lang="en-IN" sz="2400" b="1" dirty="0"/>
              <a:t>656A285E0D23405A4804879841F1DF52</a:t>
            </a:r>
            <a:endParaRPr lang="en-US" sz="2400" b="1" dirty="0"/>
          </a:p>
          <a:p>
            <a:r>
              <a:rPr lang="en-US" sz="2400" b="1" dirty="0"/>
              <a:t>DEPARTMENT:</a:t>
            </a:r>
            <a:r>
              <a:rPr lang="en-IN" sz="2400" b="1" dirty="0"/>
              <a:t> B.COM </a:t>
            </a:r>
            <a:endParaRPr lang="en-US" sz="2400" b="1" dirty="0"/>
          </a:p>
          <a:p>
            <a:r>
              <a:rPr lang="en-US" sz="2400" b="1" dirty="0"/>
              <a:t>COLLEGE</a:t>
            </a:r>
            <a:r>
              <a:rPr lang="en-IN" sz="2400" b="1" dirty="0"/>
              <a:t>: VALLIAMMAL COLLEGE FOR WOMEN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BE2F13D5-6A4D-2828-37C1-382606BC9A23}"/>
              </a:ext>
            </a:extLst>
          </p:cNvPr>
          <p:cNvGraphicFramePr>
            <a:graphicFrameLocks/>
          </p:cNvGraphicFramePr>
          <p:nvPr>
            <p:extLst>
              <p:ext uri="{D42A27DB-BD31-4B8C-83A1-F6EECF244321}">
                <p14:modId xmlns:p14="http://schemas.microsoft.com/office/powerpoint/2010/main" val="2188708888"/>
              </p:ext>
            </p:extLst>
          </p:nvPr>
        </p:nvGraphicFramePr>
        <p:xfrm>
          <a:off x="1743075" y="2019300"/>
          <a:ext cx="6486525" cy="4057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19293336"/>
              </p:ext>
            </p:extLst>
          </p:nvPr>
        </p:nvGraphicFramePr>
        <p:xfrm>
          <a:off x="1752600" y="2057400"/>
          <a:ext cx="65532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886200" y="609600"/>
            <a:ext cx="3657600" cy="523220"/>
          </a:xfrm>
          <a:prstGeom prst="rect">
            <a:avLst/>
          </a:prstGeom>
          <a:noFill/>
        </p:spPr>
        <p:txBody>
          <a:bodyPr wrap="square" rtlCol="0">
            <a:spAutoFit/>
          </a:bodyPr>
          <a:lstStyle/>
          <a:p>
            <a:r>
              <a:rPr lang="en-IN" sz="2800" dirty="0">
                <a:latin typeface="Arial Black" panose="020B0A04020102020204" pitchFamily="34" charset="0"/>
              </a:rPr>
              <a:t>PIE CHART</a:t>
            </a:r>
          </a:p>
        </p:txBody>
      </p:sp>
    </p:spTree>
    <p:extLst>
      <p:ext uri="{BB962C8B-B14F-4D97-AF65-F5344CB8AC3E}">
        <p14:creationId xmlns:p14="http://schemas.microsoft.com/office/powerpoint/2010/main" val="276539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998836" cy="2141083"/>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Algerian" panose="04020705040A02060702" pitchFamily="82" charset="0"/>
                <a:cs typeface="Times New Roman" panose="02020603050405020304" pitchFamily="18" charset="0"/>
              </a:rPr>
              <a:t>Employee Performance Analysis using Excel</a:t>
            </a:r>
            <a:endParaRPr lang="en-IN" sz="2800" dirty="0">
              <a:solidFill>
                <a:srgbClr val="7030A0"/>
              </a:solidFill>
              <a:latin typeface="Algerian" panose="04020705040A02060702"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9505950" y="5514975"/>
            <a:ext cx="457200" cy="714375"/>
            <a:chOff x="9353550" y="5362575"/>
            <a:chExt cx="457200" cy="714375"/>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190</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yaminifx2020@gmail.com</cp:lastModifiedBy>
  <cp:revision>25</cp:revision>
  <dcterms:created xsi:type="dcterms:W3CDTF">2024-03-29T15:07:22Z</dcterms:created>
  <dcterms:modified xsi:type="dcterms:W3CDTF">2024-08-29T09:47:30Z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