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a:t>
            </a:r>
            <a:r>
              <a:rPr lang="en-IN" sz="2400" b="1" dirty="0"/>
              <a:t> YAMINI PRIYA J </a:t>
            </a:r>
            <a:endParaRPr lang="en-US" sz="2400" b="1" dirty="0"/>
          </a:p>
          <a:p>
            <a:r>
              <a:rPr lang="en-US" sz="2400" b="1" dirty="0"/>
              <a:t>REGISTER NO:</a:t>
            </a:r>
          </a:p>
          <a:p>
            <a:r>
              <a:rPr lang="en-US" sz="2400" b="1" dirty="0"/>
              <a:t>DEPARTMENT:</a:t>
            </a:r>
            <a:r>
              <a:rPr lang="en-IN" sz="2400" b="1" dirty="0"/>
              <a:t> B.COM </a:t>
            </a:r>
            <a:endParaRPr lang="en-US" sz="2400" b="1" dirty="0"/>
          </a:p>
          <a:p>
            <a:r>
              <a:rPr lang="en-US" sz="2400" b="1" dirty="0"/>
              <a:t>COLLEGE</a:t>
            </a:r>
            <a:r>
              <a:rPr lang="en-IN" sz="2400" b="1" dirty="0"/>
              <a:t>: VALLIAMMAL COLLEGE FOR WOMEN </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
        <p:nvSpPr>
          <p:cNvPr id="11" name="TextBox 10">
            <a:extLst>
              <a:ext uri="{FF2B5EF4-FFF2-40B4-BE49-F238E27FC236}">
                <a16:creationId xmlns:a16="http://schemas.microsoft.com/office/drawing/2014/main" id="{17EAC32D-2975-3998-BEAC-BE58263F73A6}"/>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yaminifx2020@gmail.com</cp:lastModifiedBy>
  <cp:revision>18</cp:revision>
  <dcterms:created xsi:type="dcterms:W3CDTF">2024-03-29T15:07:22Z</dcterms:created>
  <dcterms:modified xsi:type="dcterms:W3CDTF">2024-08-27T09:37:21Z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