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70360" autoAdjust="0"/>
  </p:normalViewPr>
  <p:slideViewPr>
    <p:cSldViewPr snapToGrid="0">
      <p:cViewPr varScale="1">
        <p:scale>
          <a:sx n="60" d="100"/>
          <a:sy n="60" d="100"/>
        </p:scale>
        <p:origin x="12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9386F-CD78-44D7-89AB-AA9B7C08ED9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B4A4-81A9-4280-B7F8-473191A79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1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9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7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8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6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8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0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8B4A4-81A9-4280-B7F8-473191A79A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3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D159-F2D4-3A42-E693-0E08A233D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Work 1</a:t>
            </a:r>
            <a:br>
              <a:rPr lang="en-US" dirty="0"/>
            </a:br>
            <a:r>
              <a:rPr lang="en-US" sz="4800" dirty="0"/>
              <a:t>RFFI Project Basic Code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A505-B21C-7DD8-FBA6-202CC994B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- </a:t>
            </a:r>
            <a:r>
              <a:rPr lang="en-US" sz="3200" b="1" dirty="0"/>
              <a:t>Rohith </a:t>
            </a:r>
            <a:r>
              <a:rPr lang="en-US" sz="3200" b="1" dirty="0" err="1"/>
              <a:t>Yamsani</a:t>
            </a:r>
            <a:endParaRPr lang="en-US" sz="3200" b="1" dirty="0"/>
          </a:p>
          <a:p>
            <a:r>
              <a:rPr lang="en-US" sz="3200" b="1" dirty="0"/>
              <a:t>						- Raja </a:t>
            </a:r>
            <a:r>
              <a:rPr lang="en-US" sz="3200" b="1" dirty="0" err="1"/>
              <a:t>Duggirala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191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D8A-E1E0-AFB3-2FAF-93013CBC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LSTM for Signal 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6FBE-2846-8E61-ABF9-6D8C7A8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33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LSTM: </a:t>
            </a:r>
            <a:r>
              <a:rPr lang="en-US" dirty="0"/>
              <a:t>type of recurrent neural network (RNN) that is great for processing sequences and time-series data because of their capacity to recall previous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Configuration: </a:t>
            </a:r>
            <a:r>
              <a:rPr lang="en-US" dirty="0"/>
              <a:t>The LSTM model was structured with multiple layers to enhance its learning capability, each layer tuned to optimize for temporal dependencies present in the signal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Performance Metrics: </a:t>
            </a:r>
            <a:r>
              <a:rPr lang="en-US" dirty="0"/>
              <a:t>The LSTM model achieved an accuracy better than the initial CNN model, and a comparable accuracy of Enhanced CNN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2322-5F34-98D3-5638-ECBAC2E3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25333" r="51459" b="25333"/>
          <a:stretch/>
        </p:blipFill>
        <p:spPr>
          <a:xfrm>
            <a:off x="6731000" y="2061634"/>
            <a:ext cx="5156200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E8A1-CF56-50BB-DCB5-A06B87C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3062-4CA0-7DE3-FE04-92A0F50A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Enhanced CNN model: With additional convolutional and batch normalization layers to the initial two-layer CNN model, We get better model accuracy at epoch 6 of 96.1137% compared to the initial accuracy of 95%. Better fine-tuning accuracy on target domain tasks from 87.5% to 91.212%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We get similar model accuracies with LSTM and Enhanced CNN model which are better accuracies than initial CNN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994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E981-DF13-9BEA-FF98-317465618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7960-8D8C-3BE9-92B7-AEF57CA1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A794-EFA1-2CC2-FE83-A313F099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47899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the required libraries such as </a:t>
            </a:r>
            <a:r>
              <a:rPr lang="en-US" dirty="0" err="1"/>
              <a:t>numpy</a:t>
            </a:r>
            <a:r>
              <a:rPr lang="en-US" dirty="0"/>
              <a:t>, torch and pickle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dataset: wisig.node3-19.stratified_ds.2022A.pkl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Input the dataset to the code using </a:t>
            </a:r>
            <a:r>
              <a:rPr lang="en-IN" dirty="0" err="1"/>
              <a:t>pickle_path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Visualize the In-phase vs Quadrature plot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13B9-AAB9-187E-0D87-F4806493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42" y="2256351"/>
            <a:ext cx="4858838" cy="37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9975-E690-EDDD-B758-AEC7234E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Fast Fourier Transform (FFT)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88E1-D057-54B7-48F8-225FB8ED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14173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computing the discrete Fourier transform (DFT) of a sequence or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FFT reduces the DFT's computational cost from O(N^2) to O(N log N), where N is the number of samples in the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Fourier transform is a mathematical technique that converts a time (or spatial) function into a frequency function. It enables us to </a:t>
            </a:r>
            <a:r>
              <a:rPr lang="en-US" dirty="0" err="1"/>
              <a:t>analyse</a:t>
            </a:r>
            <a:r>
              <a:rPr lang="en-US" dirty="0"/>
              <a:t> the frequency components of a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Fourier transform decomposes a complex waveform into a series of sine and cosine waves of varying frequencies, which are represented in the frequency domain.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C782-C798-DFA0-4893-9246672F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1845734"/>
            <a:ext cx="4643538" cy="35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4C5-9EBA-4D82-04A8-8BEE5D9C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Inverse Fast Fourier Transform (IFFT)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768B-D4F8-D486-BC2C-C7C4BFB1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Mathematical procedure that computes the inverse of the Fast Fourier Transform. It translates a function from the frequency domain to the time domain.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38A7-85B1-C457-8A0E-D7A7DB5B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5" y="2455160"/>
            <a:ext cx="5166370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3C33-03B5-C0CD-F05C-852DFA6C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Short-Time Fourier Transform (STFT)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39B7-ED6C-1F0E-7CDB-82CCE8D1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28524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STFT builds on the Fourier Transform by computing a sequence of Fourier Transforms across small, overlapping time windows of the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us to examine the frequency composition of a signal as it evolves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Parameters Used: </a:t>
            </a:r>
            <a:r>
              <a:rPr lang="en-US" dirty="0" err="1"/>
              <a:t>window_size</a:t>
            </a:r>
            <a:r>
              <a:rPr lang="en-US" dirty="0"/>
              <a:t>=64, window='</a:t>
            </a:r>
            <a:r>
              <a:rPr lang="en-US" dirty="0" err="1"/>
              <a:t>hann</a:t>
            </a:r>
            <a:r>
              <a:rPr lang="en-US" dirty="0"/>
              <a:t>', </a:t>
            </a:r>
            <a:r>
              <a:rPr lang="en-US" dirty="0" err="1"/>
              <a:t>return_onesided</a:t>
            </a:r>
            <a:r>
              <a:rPr lang="en-US" dirty="0"/>
              <a:t>=False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254C-3DA3-BA5F-65D2-4C0E8750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11" y="1777150"/>
            <a:ext cx="528524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AB2B-0142-56FC-B23E-5E51BE8D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Utilizing Convolutional Neural Networks (CNNs) for Signal Classification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2231-145D-5929-88F8-4A6D0DCA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Initial Configuration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Comprised of two convolutional layers each followed by batch normalization and </a:t>
            </a:r>
            <a:r>
              <a:rPr lang="en-US" dirty="0" err="1"/>
              <a:t>ReLU</a:t>
            </a:r>
            <a:r>
              <a:rPr lang="en-US" dirty="0"/>
              <a:t> activation to introduce non-linearity and manage internal covariate shift, improving training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Functionality of Layers: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Conv1: Captures basic feature maps from the raw input data.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Conv2: Further abstracts features from Conv1’s output, enhancing feature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7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165E-D6C9-A917-68F2-1D7BB85E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Enhancements in CNN Architecture for Improved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8AD6-1929-2EBC-1071-6BC9848A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Architectural Modifications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 Added Layers: Introduction of an additional convolutional layer (conv3) and batch normalization layer (bn3).</a:t>
            </a:r>
          </a:p>
          <a:p>
            <a:pPr marL="0" indent="0">
              <a:buNone/>
            </a:pPr>
            <a:r>
              <a:rPr lang="en-US" dirty="0"/>
              <a:t>	 Enhances the network’s ability to capture more complex features and patterns, potentially improving learning efficacy and model accuracy.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Code: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self.conv3 = nn.Conv2d(80,20,kernel_size=(1,7),stride=1,padding=(0,3),bias=False)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self.bn3 = nn.BatchNorm2d(20)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5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75D0-A271-22A3-8B66-E6B451D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Enhancements in CNN Architecture for Improved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C534-7D2B-C8D0-324D-6182EBE7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000"/>
            <a:ext cx="10058400" cy="38370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Results After Implementation: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Performance metrics: The original model's accuracy at epoch 6 was 95%, but with the extra layer, it improved to 96.1137%.</a:t>
            </a:r>
          </a:p>
          <a:p>
            <a:pPr marL="201168" lvl="1" indent="0">
              <a:buNone/>
            </a:pPr>
            <a:r>
              <a:rPr lang="en-US" sz="2000" dirty="0"/>
              <a:t>	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Epoch: 6 Training Loss: 0.160902 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Epoch: 6 Training Accuracy: 96.448976 	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Evaluation Accuracy: 96.1137%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Demonstrates the benefit of extra convolutional layers in improving learning capacities and increasing accuracy.</a:t>
            </a:r>
          </a:p>
        </p:txBody>
      </p:sp>
    </p:spTree>
    <p:extLst>
      <p:ext uri="{BB962C8B-B14F-4D97-AF65-F5344CB8AC3E}">
        <p14:creationId xmlns:p14="http://schemas.microsoft.com/office/powerpoint/2010/main" val="278458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52BD-49C0-BD90-A55E-A6E98825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Enhancements in CNN Architecture for Improved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0DD7-EC5E-11B4-2153-31C86D40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Target Domain Improvements: The </a:t>
            </a:r>
            <a:r>
              <a:rPr lang="en-US" dirty="0" err="1"/>
              <a:t>target_loader's</a:t>
            </a:r>
            <a:r>
              <a:rPr lang="en-US" dirty="0"/>
              <a:t> average accuracy rose from 87.423 to 88.326%.</a:t>
            </a:r>
          </a:p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Epoch: 6 </a:t>
            </a:r>
          </a:p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0%| | 0/50 [01:32&lt;?, ?it/s, loss=0.212] 100%|██████████| 50/50 [00:46&lt;00:00, 1.08it/s] </a:t>
            </a:r>
          </a:p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Model test on 50tasks. Accuracy: 96.258% </a:t>
            </a:r>
          </a:p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100%|██████████| 20/20 [00:08&lt;00:00, 2.24it/s]</a:t>
            </a:r>
          </a:p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Model test on 20tasks. Accuracy: 88.327% ------------------------ Average accuracy: 0.8832692307692308 ------------------------ </a:t>
            </a:r>
            <a:br>
              <a:rPr lang="en-IN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Fine-tuning post-modifications increased the model's fine-tuning accuracy from 87.5% to 91.596%, demonstrating the architectural improvements.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076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815</Words>
  <Application>Microsoft Office PowerPoint</Application>
  <PresentationFormat>Widescreen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Home Work 1 RFFI Project Basic Code</vt:lpstr>
      <vt:lpstr>Data Processing</vt:lpstr>
      <vt:lpstr>Fast Fourier Transform (FFT)</vt:lpstr>
      <vt:lpstr>Inverse Fast Fourier Transform (IFFT)</vt:lpstr>
      <vt:lpstr>Short-Time Fourier Transform (STFT)</vt:lpstr>
      <vt:lpstr>Utilizing Convolutional Neural Networks (CNNs) for Signal Classification</vt:lpstr>
      <vt:lpstr>Enhancements in CNN Architecture for Improved Performance</vt:lpstr>
      <vt:lpstr>Enhancements in CNN Architecture for Improved Performance</vt:lpstr>
      <vt:lpstr>Enhancements in CNN Architecture for Improved Performance</vt:lpstr>
      <vt:lpstr>Exploring LSTM for Signal Processing</vt:lpstr>
      <vt:lpstr>Conclusion: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RFFI Project Basic Code</dc:title>
  <dc:creator>Rohith Yamsani</dc:creator>
  <cp:lastModifiedBy>Rohith Yamsani</cp:lastModifiedBy>
  <cp:revision>22</cp:revision>
  <dcterms:created xsi:type="dcterms:W3CDTF">2024-04-22T17:43:30Z</dcterms:created>
  <dcterms:modified xsi:type="dcterms:W3CDTF">2024-04-23T05:56:40Z</dcterms:modified>
</cp:coreProperties>
</file>