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423133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473671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647950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95" name="对象"/>
          <p:cNvSpPr>
            <a:spLocks noGrp="1"/>
          </p:cNvSpPr>
          <p:nvPr>
            <p:ph type="sldImg"/>
          </p:nvPr>
        </p:nvSpPr>
        <p:spPr>
          <a:xfrm rot="0">
            <a:off x="685800" y="1143000"/>
            <a:ext cx="5486400" cy="3086100"/>
          </a:xfrm>
          <a:prstGeom prst="rect"/>
          <a:noFill/>
          <a:ln w="12700" cmpd="sng" cap="flat">
            <a:noFill/>
            <a:prstDash val="solid"/>
            <a:miter/>
          </a:ln>
        </p:spPr>
      </p:sp>
      <p:sp>
        <p:nvSpPr>
          <p:cNvPr id="9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588903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3" name="对象"/>
          <p:cNvSpPr>
            <a:spLocks noGrp="1"/>
          </p:cNvSpPr>
          <p:nvPr>
            <p:ph type="sldImg"/>
          </p:nvPr>
        </p:nvSpPr>
        <p:spPr>
          <a:xfrm rot="0">
            <a:off x="685800" y="1143000"/>
            <a:ext cx="5486400" cy="3086100"/>
          </a:xfrm>
          <a:prstGeom prst="rect"/>
          <a:noFill/>
          <a:ln w="12700" cmpd="sng" cap="flat">
            <a:noFill/>
            <a:prstDash val="solid"/>
            <a:miter/>
          </a:ln>
        </p:spPr>
      </p:sp>
      <p:sp>
        <p:nvSpPr>
          <p:cNvPr id="4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955354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054752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162745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8" name="对象"/>
          <p:cNvSpPr>
            <a:spLocks noGrp="1"/>
          </p:cNvSpPr>
          <p:nvPr>
            <p:ph type="sldImg"/>
          </p:nvPr>
        </p:nvSpPr>
        <p:spPr>
          <a:xfrm rot="0">
            <a:off x="685800" y="1143000"/>
            <a:ext cx="5486400" cy="3086100"/>
          </a:xfrm>
          <a:prstGeom prst="rect"/>
          <a:noFill/>
          <a:ln w="12700" cmpd="sng" cap="flat">
            <a:noFill/>
            <a:prstDash val="solid"/>
            <a:miter/>
          </a:ln>
        </p:spPr>
      </p:sp>
      <p:sp>
        <p:nvSpPr>
          <p:cNvPr id="5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673000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3" name="对象"/>
          <p:cNvSpPr>
            <a:spLocks noGrp="1"/>
          </p:cNvSpPr>
          <p:nvPr>
            <p:ph type="sldImg"/>
          </p:nvPr>
        </p:nvSpPr>
        <p:spPr>
          <a:xfrm rot="0">
            <a:off x="685800" y="1143000"/>
            <a:ext cx="5486400" cy="3086100"/>
          </a:xfrm>
          <a:prstGeom prst="rect"/>
          <a:noFill/>
          <a:ln w="12700" cmpd="sng" cap="flat">
            <a:noFill/>
            <a:prstDash val="solid"/>
            <a:miter/>
          </a:ln>
        </p:spPr>
      </p:sp>
      <p:sp>
        <p:nvSpPr>
          <p:cNvPr id="6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30220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949077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166697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78" name="对象"/>
          <p:cNvSpPr>
            <a:spLocks noGrp="1"/>
          </p:cNvSpPr>
          <p:nvPr>
            <p:ph type="sldImg"/>
          </p:nvPr>
        </p:nvSpPr>
        <p:spPr>
          <a:xfrm rot="0">
            <a:off x="685800" y="1143000"/>
            <a:ext cx="5486400" cy="3086100"/>
          </a:xfrm>
          <a:prstGeom prst="rect"/>
          <a:noFill/>
          <a:ln w="12700" cmpd="sng" cap="flat">
            <a:noFill/>
            <a:prstDash val="solid"/>
            <a:miter/>
          </a:ln>
        </p:spPr>
      </p:sp>
      <p:sp>
        <p:nvSpPr>
          <p:cNvPr id="7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627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8"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0"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1"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080314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377912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532801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5"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6"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7"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8"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9355709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86"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87"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9"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0"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91"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92"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9051616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18837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973663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088659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05192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795472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2396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004270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69339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64918512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796225" y="3873894"/>
            <a:ext cx="7075606" cy="1653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presented by,</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a:t>
            </a: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B.YAMUNA</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Dr.Sivanthi Aditanar College of Engineering </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BE/CSE</a:t>
            </a:r>
            <a:endParaRPr lang="zh-CN" altLang="en-US" sz="1050" b="0" i="0" u="none" strike="noStrike" kern="1200" cap="none" spc="0" baseline="0">
              <a:solidFill>
                <a:srgbClr val="7AE0F6"/>
              </a:solidFill>
              <a:latin typeface="Droid Sans" pitchFamily="0" charset="0"/>
              <a:ea typeface="宋体" pitchFamily="0" charset="0"/>
              <a:cs typeface="Lucida Sans" pitchFamily="0" charset="0"/>
            </a:endParaRPr>
          </a:p>
        </p:txBody>
      </p:sp>
      <p:sp>
        <p:nvSpPr>
          <p:cNvPr id="29" name="矩形"/>
          <p:cNvSpPr>
            <a:spLocks/>
          </p:cNvSpPr>
          <p:nvPr/>
        </p:nvSpPr>
        <p:spPr>
          <a:xfrm rot="0">
            <a:off x="5677494" y="3007132"/>
            <a:ext cx="857235" cy="358138"/>
          </a:xfrm>
          <a:prstGeom prst="rect"/>
          <a:noFill/>
          <a:ln w="12700" cmpd="sng" cap="flat">
            <a:noFill/>
            <a:prstDash val="solid"/>
            <a:miter/>
          </a:ln>
        </p:spPr>
      </p:sp>
      <p:sp>
        <p:nvSpPr>
          <p:cNvPr id="30" name="矩形"/>
          <p:cNvSpPr>
            <a:spLocks/>
          </p:cNvSpPr>
          <p:nvPr/>
        </p:nvSpPr>
        <p:spPr>
          <a:xfrm rot="14843">
            <a:off x="9063094" y="6456048"/>
            <a:ext cx="2845958" cy="289369"/>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56346416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8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55137841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94"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57845622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41"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
        <p:nvSpPr>
          <p:cNvPr id="4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213449269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6"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cybersecurity</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threats loom large, one of the significant concerns is the proliferation of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breaches.project</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problem statement for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5975306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Preprocessing</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5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34463300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6" name="文本框"/>
          <p:cNvSpPr>
            <a:spLocks noGrp="1"/>
          </p:cNvSpPr>
          <p:nvPr>
            <p:ph type="body" idx="1"/>
          </p:nvPr>
        </p:nvSpPr>
        <p:spPr>
          <a:xfrm rot="0">
            <a:off x="1086009" y="41404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
        <p:nvSpPr>
          <p:cNvPr id="5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71639527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44244754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32853133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56720263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6"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7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21969985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2024-04-03T11:07:07Z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