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33" autoAdjust="0"/>
  </p:normalViewPr>
  <p:slideViewPr>
    <p:cSldViewPr>
      <p:cViewPr>
        <p:scale>
          <a:sx n="125" d="100"/>
          <a:sy n="125" d="100"/>
        </p:scale>
        <p:origin x="-1070" y="-1094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71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The Employee Performance Analysis project provides valuable insights into employee productivity and engagement. By leveraging data-driven methodologies, organizations can identify high performers, address skill gaps, and implement targeted development programs. This analysis not only enhances individual and team performance but also supports strategic decision-making, ultimately leading to improved employee satisfaction and retention. Embracing this analytical approach fosters a culture of continuous improvement and aligns workforce capabilities with organizational goals.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533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67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Bahnschrift Light SemiCondensed" panose="020B0502040204020203" pitchFamily="34" charset="0"/>
              </a:rPr>
              <a:t>LACK OF OBJECTIVE EVALUATION :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                                                         Current performance evaluation methods may be subjective , relying heavily on personal opinions and biases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latin typeface="Bahnschrift Light SemiCondensed" panose="020B0502040204020203" pitchFamily="34" charset="0"/>
              </a:rPr>
              <a:t> DIFFICULTY IN IDENTIFYING DEVELOPMENT AREAS : 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                                                                                       Without clear and actionable feedback , employees may struggle to identify their strengths and weaknesses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r>
              <a:rPr lang="en-IN" dirty="0">
                <a:latin typeface="Bahnschrift Light SemiCondensed" panose="020B0502040204020203" pitchFamily="34" charset="0"/>
              </a:rPr>
              <a:t>INEFFECTIVE TALENT MANAGEMENT :</a:t>
            </a:r>
          </a:p>
          <a:p>
            <a:r>
              <a:rPr lang="en-IN" dirty="0">
                <a:latin typeface="Bahnschrift Light SemiCondensed" panose="020B0502040204020203" pitchFamily="34" charset="0"/>
              </a:rPr>
              <a:t>                                                               This can lead to suboptimal talent management strategies and missed opportunities for growth</a:t>
            </a: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endParaRPr lang="en-IN" dirty="0">
              <a:latin typeface="Bahnschrift Light SemiCondensed" panose="020B0502040204020203" pitchFamily="34" charset="0"/>
            </a:endParaRPr>
          </a:p>
          <a:p>
            <a:endParaRPr lang="en-IN" dirty="0">
              <a:latin typeface="Bahnschrift Light SemiCondensed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522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he primary objective of this project is to analyze employee performance data to identify trends, strengths, weaknesses, and areas for improvement. This analysis aims to enhance overall productivity and employee satisfaction.</a:t>
            </a:r>
          </a:p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 Scope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Collect performance data from various sources (e.g., performance reviews, KPIs, feedback surveys).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Analyze data to identify patterns and correlations.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Develop actionable insights and recommendations for management.</a:t>
            </a:r>
          </a:p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 Methodology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Data Collection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: Gather quantitative and qualitative data from performance reviews, self-assessments, peer reviews, and manager evaluations.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Data Analysis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: Utilize statistical methods and data visualization tools to analyze the data. Techniques may include: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Descriptive statistics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Correlation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Regression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Visualization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anose="020F0502020204030204" pitchFamily="2" charset="0"/>
              </a:rPr>
              <a:t>: Create dashboards and visual reports to present findings clearly.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36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HR Professionals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Oversee performance management and training needs.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Management and Executives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Make strategic decisions based on team performance.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Team Leaders and Supervisors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Monitor and provide feedback on employee performance.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Employees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Seek feedback and understand their performance metrics.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Data Analysts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Conduct analysis and interpret performance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Organizational Development Specialists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Design training programs and initiatives.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External Consultants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Provide objective analysis and benchmarking.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09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Solution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Implement a comprehensive performance analysis system that integrates data collection, statistical analysis, and visualization tools to assess employee performance effectively.</a:t>
            </a:r>
          </a:p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Value Proposition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Data-Driven Insights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Provides actionable insights to enhance employee productivity and engagement.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Personalized Development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Identifies training needs and growth opportunities for employees.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Informed Decision-Making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Empowers management with data to make strategic HR decisions.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Improved Retention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Enhances employee satisfaction and retention through targeted interventions.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30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Employee ID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Unique identifier for each employee.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Name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Full name of the employee.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Department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Department where the employee works.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Performance Ratings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Scores from performance reviews (e.g., 1-5 scale).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KPI Metrics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Key performance indicators relevant to the role.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Feedback Comments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Qualitative feedback from managers and peers.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effectLst/>
                <a:highlight>
                  <a:srgbClr val="FFFFFF"/>
                </a:highlight>
                <a:latin typeface="DM Sans" pitchFamily="2" charset="0"/>
              </a:rPr>
              <a:t>Training Records</a:t>
            </a:r>
            <a:r>
              <a:rPr lang="en-US" b="0" i="0" dirty="0">
                <a:effectLst/>
                <a:highlight>
                  <a:srgbClr val="FFFFFF"/>
                </a:highlight>
                <a:latin typeface="DM Sans" pitchFamily="2" charset="0"/>
              </a:rPr>
              <a:t>: History of training programs attended by the employee.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3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96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FFFFF"/>
                </a:highlight>
                <a:latin typeface="DM Sans" pitchFamily="2" charset="0"/>
              </a:rPr>
              <a:t>Data Preprocessing</a:t>
            </a:r>
            <a:r>
              <a:rPr lang="en-IN" b="0" i="0" dirty="0">
                <a:effectLst/>
                <a:highlight>
                  <a:srgbClr val="FFFFFF"/>
                </a:highlight>
                <a:latin typeface="DM Sans" pitchFamily="2" charset="0"/>
              </a:rPr>
              <a:t>: Clean and prepare the dataset for analysis (handling missing values, normalization).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FFFFF"/>
                </a:highlight>
                <a:latin typeface="DM Sans" pitchFamily="2" charset="0"/>
              </a:rPr>
              <a:t>Feature Selection</a:t>
            </a:r>
            <a:r>
              <a:rPr lang="en-IN" b="0" i="0" dirty="0">
                <a:effectLst/>
                <a:highlight>
                  <a:srgbClr val="FFFFFF"/>
                </a:highlight>
                <a:latin typeface="DM Sans" pitchFamily="2" charset="0"/>
              </a:rPr>
              <a:t>: Identify relevant features that impact employee performance (e.g., KPIs, feedback).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FFFFF"/>
                </a:highlight>
                <a:latin typeface="DM Sans" pitchFamily="2" charset="0"/>
              </a:rPr>
              <a:t>Exploratory Data Analysis (EDA)</a:t>
            </a:r>
            <a:r>
              <a:rPr lang="en-IN" b="0" i="0" dirty="0">
                <a:effectLst/>
                <a:highlight>
                  <a:srgbClr val="FFFFFF"/>
                </a:highlight>
                <a:latin typeface="DM Sans" pitchFamily="2" charset="0"/>
              </a:rPr>
              <a:t>: Visualize data to uncover patterns and relationships.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FFFFF"/>
                </a:highlight>
                <a:latin typeface="DM Sans" pitchFamily="2" charset="0"/>
              </a:rPr>
              <a:t>Model Selection</a:t>
            </a:r>
            <a:r>
              <a:rPr lang="en-IN" b="0" i="0" dirty="0">
                <a:effectLst/>
                <a:highlight>
                  <a:srgbClr val="FFFFFF"/>
                </a:highlight>
                <a:latin typeface="DM Sans" pitchFamily="2" charset="0"/>
              </a:rPr>
              <a:t>: Choose appropriate models (e.g., regression, decision trees, or machine learning algorithms).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FFFFF"/>
                </a:highlight>
                <a:latin typeface="DM Sans" pitchFamily="2" charset="0"/>
              </a:rPr>
              <a:t>Training the Model</a:t>
            </a:r>
            <a:r>
              <a:rPr lang="en-IN" b="0" i="0" dirty="0">
                <a:effectLst/>
                <a:highlight>
                  <a:srgbClr val="FFFFFF"/>
                </a:highlight>
                <a:latin typeface="DM Sans" pitchFamily="2" charset="0"/>
              </a:rPr>
              <a:t>: Split the dataset into training and testing sets; train the model on the training set.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FFFFF"/>
                </a:highlight>
                <a:latin typeface="DM Sans" pitchFamily="2" charset="0"/>
              </a:rPr>
              <a:t>Model Evaluation</a:t>
            </a:r>
            <a:r>
              <a:rPr lang="en-IN" b="0" i="0" dirty="0">
                <a:effectLst/>
                <a:highlight>
                  <a:srgbClr val="FFFFFF"/>
                </a:highlight>
                <a:latin typeface="DM Sans" pitchFamily="2" charset="0"/>
              </a:rPr>
              <a:t>: Assess model performance using metrics like accuracy, precision, and recall.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FFFFF"/>
                </a:highlight>
                <a:latin typeface="DM Sans" pitchFamily="2" charset="0"/>
              </a:rPr>
              <a:t>Hyperparameter Tuning</a:t>
            </a:r>
            <a:r>
              <a:rPr lang="en-IN" b="0" i="0" dirty="0">
                <a:effectLst/>
                <a:highlight>
                  <a:srgbClr val="FFFFFF"/>
                </a:highlight>
                <a:latin typeface="DM Sans" pitchFamily="2" charset="0"/>
              </a:rPr>
              <a:t>: Optimize model parameters for better performance.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FFFFF"/>
                </a:highlight>
                <a:latin typeface="DM Sans" pitchFamily="2" charset="0"/>
              </a:rPr>
              <a:t>Validation</a:t>
            </a:r>
            <a:r>
              <a:rPr lang="en-IN" b="0" i="0" dirty="0">
                <a:effectLst/>
                <a:highlight>
                  <a:srgbClr val="FFFFFF"/>
                </a:highlight>
                <a:latin typeface="DM Sans" pitchFamily="2" charset="0"/>
              </a:rPr>
              <a:t>: Validate the model using cross-validation techniques.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effectLst/>
                <a:highlight>
                  <a:srgbClr val="FFFFFF"/>
                </a:highlight>
                <a:latin typeface="DM Sans" pitchFamily="2" charset="0"/>
              </a:rPr>
              <a:t>Deployment</a:t>
            </a:r>
            <a:r>
              <a:rPr lang="en-IN" b="0" i="0" dirty="0">
                <a:effectLst/>
                <a:highlight>
                  <a:srgbClr val="FFFFFF"/>
                </a:highlight>
                <a:latin typeface="DM Sans" pitchFamily="2" charset="0"/>
              </a:rPr>
              <a:t>: Implement the model in a production environment for ongoing performance analysis.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20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YAMUNA.R</a:t>
            </a:r>
          </a:p>
          <a:p>
            <a:r>
              <a:rPr lang="en-US" sz="2400" dirty="0"/>
              <a:t>REGISTER NO: 122202416 ECC4B5EB4A5ED0BBADF45A71DC</a:t>
            </a:r>
          </a:p>
          <a:p>
            <a:r>
              <a:rPr lang="en-US" sz="2400" dirty="0"/>
              <a:t>DEPARTMENT: CORPORATE SECRETARYSHIP</a:t>
            </a:r>
          </a:p>
          <a:p>
            <a:r>
              <a:rPr lang="en-US" sz="2400" dirty="0"/>
              <a:t>COLLEGE: BHAKTAVATSALAM MEMORIAL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C00327-CA58-5546-5337-929616975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295400"/>
            <a:ext cx="782955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752</Words>
  <Application>Microsoft Office PowerPoint</Application>
  <PresentationFormat>Widescreen</PresentationFormat>
  <Paragraphs>105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 Light SemiCondensed</vt:lpstr>
      <vt:lpstr>Calibri</vt:lpstr>
      <vt:lpstr>DM Sans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Yamuna R</cp:lastModifiedBy>
  <cp:revision>14</cp:revision>
  <dcterms:created xsi:type="dcterms:W3CDTF">2024-03-29T15:07:22Z</dcterms:created>
  <dcterms:modified xsi:type="dcterms:W3CDTF">2024-09-04T16:36:12Z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