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Y</a:t>
            </a:r>
            <a:r>
              <a:rPr sz="2400" lang="en-US" smtClean="0"/>
              <a:t>A</a:t>
            </a:r>
            <a:r>
              <a:rPr sz="2400" lang="en-US" smtClean="0"/>
              <a:t>M</a:t>
            </a:r>
            <a:r>
              <a:rPr sz="2400" lang="en-US" smtClean="0"/>
              <a:t>U</a:t>
            </a:r>
            <a:r>
              <a:rPr sz="2400" lang="en-US" smtClean="0"/>
              <a:t>N</a:t>
            </a:r>
            <a:r>
              <a:rPr sz="2400" lang="en-US" smtClean="0"/>
              <a:t>A</a:t>
            </a:r>
            <a:r>
              <a:rPr sz="2400" lang="en-US" smtClean="0"/>
              <a:t>.</a:t>
            </a:r>
            <a:r>
              <a:rPr sz="2400" lang="en-US" smtClean="0"/>
              <a:t>D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5</a:t>
            </a:r>
            <a:r>
              <a:rPr dirty="0" sz="2400" lang="en-US" smtClean="0"/>
              <a:t>1</a:t>
            </a:r>
            <a:r>
              <a:rPr dirty="0" sz="2400" lang="en-US" smtClean="0"/>
              <a:t>(</a:t>
            </a:r>
            <a:r>
              <a:rPr dirty="0" sz="2400" lang="en-US" smtClean="0"/>
              <a:t>asunm1657312216751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O</a:t>
            </a:r>
            <a:r>
              <a:rPr dirty="0" sz="2400" lang="en-US" smtClean="0"/>
              <a:t>F</a:t>
            </a:r>
            <a:r>
              <a:rPr dirty="0" sz="2400" lang="en-US" smtClean="0"/>
              <a:t>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45105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5105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2024-10-28T05:17:16Z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13d05eff9faf4e3991b85d3247c93f05</vt:lpwstr>
  </property>
</Properties>
</file>