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4A7F-F7E1-4DE1-A0D0-5301FDACEF5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4EE7-CC3F-41A1-AE48-E6E20F21AD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ifconfig</a:t>
            </a:r>
            <a:r>
              <a:rPr lang="en-US" dirty="0" smtClean="0"/>
              <a:t> docker0 on host machine shows</a:t>
            </a:r>
            <a:r>
              <a:rPr lang="en-US" baseline="0" dirty="0" smtClean="0"/>
              <a:t> that docker engine added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74EE7-CC3F-41A1-AE48-E6E20F21AD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use Host's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docker run -d --net=host --name app image command // to </a:t>
            </a:r>
            <a:r>
              <a:rPr lang="en-US" smtClean="0"/>
              <a:t>use network of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B50E1-E171-4EDF-8E78-25DC8CB282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install Docker, it creates three networks automatically. You can list these networks using </a:t>
            </a:r>
            <a:r>
              <a:rPr lang="en-US" dirty="0" smtClean="0"/>
              <a:t>the below </a:t>
            </a:r>
            <a:r>
              <a:rPr lang="en-US" dirty="0" smtClean="0"/>
              <a:t> </a:t>
            </a:r>
            <a:r>
              <a:rPr lang="en-US" dirty="0" smtClean="0"/>
              <a:t>docker command:</a:t>
            </a:r>
          </a:p>
          <a:p>
            <a:r>
              <a:rPr lang="en-US" dirty="0" smtClean="0"/>
              <a:t> </a:t>
            </a:r>
            <a:r>
              <a:rPr lang="en-US" dirty="0" smtClean="0"/>
              <a:t>docker network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Bridge – all containers created are connected to the bridge by default</a:t>
            </a:r>
          </a:p>
          <a:p>
            <a:r>
              <a:rPr lang="en-US" dirty="0" smtClean="0"/>
              <a:t>Host – Docker container can use the host network: </a:t>
            </a:r>
            <a:r>
              <a:rPr lang="en-US" dirty="0" err="1" smtClean="0"/>
              <a:t>eg</a:t>
            </a:r>
            <a:r>
              <a:rPr lang="en-US" dirty="0" smtClean="0"/>
              <a:t> use this to connect to db running on host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Inside a </a:t>
            </a:r>
            <a:r>
              <a:rPr lang="en-US" dirty="0" err="1" smtClean="0"/>
              <a:t>ubuntu</a:t>
            </a:r>
            <a:r>
              <a:rPr lang="en-US" dirty="0" smtClean="0"/>
              <a:t> container type </a:t>
            </a:r>
            <a:r>
              <a:rPr lang="en-US" dirty="0" err="1" smtClean="0"/>
              <a:t>ip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Docker has a private subnet 172.17.0.6/16</a:t>
            </a:r>
          </a:p>
          <a:p>
            <a:r>
              <a:rPr lang="en-US" dirty="0" smtClean="0"/>
              <a:t>Every container gets a </a:t>
            </a:r>
            <a:r>
              <a:rPr lang="en-US" dirty="0" err="1" smtClean="0"/>
              <a:t>ip</a:t>
            </a:r>
            <a:r>
              <a:rPr lang="en-US" dirty="0" smtClean="0"/>
              <a:t> address in the subnet range</a:t>
            </a:r>
          </a:p>
          <a:p>
            <a:r>
              <a:rPr lang="en-US" dirty="0" smtClean="0"/>
              <a:t>Docker network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By default all running containers are connected to bridge</a:t>
            </a:r>
          </a:p>
          <a:p>
            <a:r>
              <a:rPr lang="en-US" dirty="0" smtClean="0"/>
              <a:t>We can create our own network</a:t>
            </a:r>
          </a:p>
          <a:p>
            <a:r>
              <a:rPr lang="en-US" dirty="0" smtClean="0"/>
              <a:t>Docker network create </a:t>
            </a:r>
            <a:r>
              <a:rPr lang="en-US" dirty="0" err="1" smtClean="0"/>
              <a:t>mynw</a:t>
            </a:r>
            <a:endParaRPr lang="en-US" dirty="0" smtClean="0"/>
          </a:p>
          <a:p>
            <a:r>
              <a:rPr lang="en-US" dirty="0" smtClean="0"/>
              <a:t>You can run a container attaching it to a network by –net  option</a:t>
            </a:r>
          </a:p>
          <a:p>
            <a:r>
              <a:rPr lang="en-US" dirty="0" smtClean="0"/>
              <a:t>docker  run –</a:t>
            </a:r>
            <a:r>
              <a:rPr lang="en-US" dirty="0" err="1" smtClean="0"/>
              <a:t>itd</a:t>
            </a:r>
            <a:r>
              <a:rPr lang="en-US" dirty="0" smtClean="0"/>
              <a:t> –net </a:t>
            </a:r>
            <a:r>
              <a:rPr lang="en-US" dirty="0" err="1" smtClean="0"/>
              <a:t>mynw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-apache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network create</a:t>
            </a:r>
          </a:p>
          <a:p>
            <a:r>
              <a:rPr lang="en-US" dirty="0" smtClean="0"/>
              <a:t>docker network connect</a:t>
            </a:r>
          </a:p>
          <a:p>
            <a:r>
              <a:rPr lang="en-US" dirty="0" smtClean="0"/>
              <a:t>docker network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docker network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docker network disconnect</a:t>
            </a:r>
          </a:p>
          <a:p>
            <a:r>
              <a:rPr lang="en-US" dirty="0" smtClean="0"/>
              <a:t>docker network inspect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is legacy way of linking containers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 with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network called lb</a:t>
            </a:r>
          </a:p>
          <a:p>
            <a:r>
              <a:rPr lang="en-US" dirty="0" smtClean="0"/>
              <a:t>docker network create lb</a:t>
            </a:r>
          </a:p>
          <a:p>
            <a:r>
              <a:rPr lang="en-US" dirty="0" smtClean="0"/>
              <a:t>docker network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docker run -</a:t>
            </a:r>
            <a:r>
              <a:rPr lang="en-US" dirty="0" err="1" smtClean="0"/>
              <a:t>itd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smtClean="0"/>
              <a:t>net=lb</a:t>
            </a:r>
            <a:r>
              <a:rPr lang="en-US" dirty="0" smtClean="0"/>
              <a:t> </a:t>
            </a:r>
            <a:r>
              <a:rPr lang="en-US" dirty="0" smtClean="0"/>
              <a:t>--</a:t>
            </a:r>
            <a:r>
              <a:rPr lang="en-US" dirty="0" smtClean="0"/>
              <a:t>name=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nginx_ubuntu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docker run -</a:t>
            </a:r>
            <a:r>
              <a:rPr lang="en-US" dirty="0" err="1" smtClean="0"/>
              <a:t>itd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smtClean="0"/>
              <a:t>net=lb</a:t>
            </a:r>
            <a:r>
              <a:rPr lang="en-US" dirty="0" smtClean="0"/>
              <a:t> </a:t>
            </a:r>
            <a:r>
              <a:rPr lang="en-US" dirty="0" smtClean="0"/>
              <a:t>--</a:t>
            </a:r>
            <a:r>
              <a:rPr lang="en-US" dirty="0" smtClean="0"/>
              <a:t>name=apache1 </a:t>
            </a:r>
            <a:r>
              <a:rPr lang="en-US" dirty="0" err="1" smtClean="0"/>
              <a:t>ubuntu_apache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docker run -</a:t>
            </a:r>
            <a:r>
              <a:rPr lang="en-US" dirty="0" err="1" smtClean="0"/>
              <a:t>itd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smtClean="0"/>
              <a:t>net=lb</a:t>
            </a:r>
            <a:r>
              <a:rPr lang="en-US" dirty="0" smtClean="0"/>
              <a:t> –name=apache2 </a:t>
            </a:r>
            <a:r>
              <a:rPr lang="en-US" dirty="0" err="1" smtClean="0"/>
              <a:t>ubuntu_apache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bin/bash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ocker network inspect lb</a:t>
            </a:r>
          </a:p>
          <a:p>
            <a:pPr>
              <a:buNone/>
            </a:pPr>
            <a:r>
              <a:rPr lang="en-US" dirty="0" smtClean="0"/>
              <a:t>You can see that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/>
              <a:t>and the two apache containers are listed</a:t>
            </a:r>
          </a:p>
          <a:p>
            <a:pPr>
              <a:buNone/>
            </a:pPr>
            <a:r>
              <a:rPr lang="en-US" dirty="0" smtClean="0"/>
              <a:t>Note their </a:t>
            </a:r>
            <a:r>
              <a:rPr lang="en-US" dirty="0" err="1" smtClean="0"/>
              <a:t>ip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You can ping these machines from each 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the containers for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 the welcome files in the apache servers</a:t>
            </a:r>
          </a:p>
          <a:p>
            <a:r>
              <a:rPr lang="en-US" dirty="0" smtClean="0"/>
              <a:t>/etc/www/html/index.html for apache 1  : hello from server1 </a:t>
            </a:r>
          </a:p>
          <a:p>
            <a:r>
              <a:rPr lang="en-US" dirty="0" smtClean="0"/>
              <a:t>/etc/www/html/index.html for apache2 :</a:t>
            </a:r>
          </a:p>
          <a:p>
            <a:r>
              <a:rPr lang="en-US" dirty="0" smtClean="0"/>
              <a:t>Hello from server2</a:t>
            </a:r>
          </a:p>
          <a:p>
            <a:r>
              <a:rPr lang="en-US" dirty="0" smtClean="0"/>
              <a:t>Start apache2 in both</a:t>
            </a:r>
          </a:p>
          <a:p>
            <a:r>
              <a:rPr lang="en-US" dirty="0" smtClean="0"/>
              <a:t>Connect to </a:t>
            </a:r>
            <a:r>
              <a:rPr lang="en-US" dirty="0" err="1" smtClean="0"/>
              <a:t>nginx</a:t>
            </a:r>
            <a:r>
              <a:rPr lang="en-US" dirty="0" smtClean="0"/>
              <a:t> and edit conf file</a:t>
            </a:r>
          </a:p>
          <a:p>
            <a:r>
              <a:rPr lang="en-US" dirty="0" smtClean="0"/>
              <a:t>docker exec -it nginx1 /bin/bash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echo "upstream servers {</a:t>
            </a:r>
            <a:br>
              <a:rPr lang="en-US" dirty="0" smtClean="0"/>
            </a:br>
            <a:r>
              <a:rPr lang="en-US" dirty="0" smtClean="0"/>
              <a:t>server </a:t>
            </a:r>
            <a:r>
              <a:rPr lang="en-US" dirty="0" smtClean="0"/>
              <a:t>&lt;</a:t>
            </a:r>
            <a:r>
              <a:rPr lang="en-US" dirty="0" err="1" smtClean="0"/>
              <a:t>ip</a:t>
            </a:r>
            <a:r>
              <a:rPr lang="en-US" dirty="0" smtClean="0"/>
              <a:t>&gt;:80;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 </a:t>
            </a:r>
            <a:r>
              <a:rPr lang="en-US" dirty="0" smtClean="0"/>
              <a:t>&lt;</a:t>
            </a:r>
            <a:r>
              <a:rPr lang="en-US" dirty="0" err="1" smtClean="0"/>
              <a:t>ip</a:t>
            </a:r>
            <a:r>
              <a:rPr lang="en-US" dirty="0" smtClean="0"/>
              <a:t>&gt;:80;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# This server accepts all traffic to the port 80 and passes it to the upstream.</a:t>
            </a:r>
            <a:br>
              <a:rPr lang="en-US" dirty="0" smtClean="0"/>
            </a:br>
            <a:r>
              <a:rPr lang="en-US" dirty="0" smtClean="0"/>
              <a:t># Notice that the upstream name and the </a:t>
            </a:r>
            <a:r>
              <a:rPr lang="en-US" dirty="0" err="1" smtClean="0"/>
              <a:t>proxy_pass</a:t>
            </a:r>
            <a:r>
              <a:rPr lang="en-US" dirty="0" smtClean="0"/>
              <a:t> need to match.</a:t>
            </a:r>
          </a:p>
          <a:p>
            <a:pPr>
              <a:buNone/>
            </a:pPr>
            <a:r>
              <a:rPr lang="en-US" dirty="0" smtClean="0"/>
              <a:t>server {</a:t>
            </a:r>
            <a:br>
              <a:rPr lang="en-US" dirty="0" smtClean="0"/>
            </a:br>
            <a:r>
              <a:rPr lang="en-US" dirty="0" smtClean="0"/>
              <a:t>listen 80;</a:t>
            </a:r>
          </a:p>
          <a:p>
            <a:pPr>
              <a:buNone/>
            </a:pPr>
            <a:r>
              <a:rPr lang="en-US" dirty="0" smtClean="0"/>
              <a:t>location / {</a:t>
            </a:r>
            <a:br>
              <a:rPr lang="en-US" dirty="0" smtClean="0"/>
            </a:br>
            <a:r>
              <a:rPr lang="en-US" dirty="0" err="1" smtClean="0"/>
              <a:t>proxy_pass</a:t>
            </a:r>
            <a:r>
              <a:rPr lang="en-US" dirty="0" smtClean="0"/>
              <a:t> http://servers;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}” &gt; /etc/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conf.d</a:t>
            </a:r>
            <a:r>
              <a:rPr lang="en-US" dirty="0" smtClean="0"/>
              <a:t>/</a:t>
            </a:r>
            <a:r>
              <a:rPr lang="en-US" dirty="0" err="1" smtClean="0"/>
              <a:t>default.conf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Restart </a:t>
            </a:r>
            <a:r>
              <a:rPr lang="en-US" dirty="0" err="1" smtClean="0"/>
              <a:t>nginx</a:t>
            </a:r>
            <a:r>
              <a:rPr lang="en-US" dirty="0" smtClean="0"/>
              <a:t> and test </a:t>
            </a:r>
            <a:r>
              <a:rPr lang="en-US" smtClean="0"/>
              <a:t>load balancing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292</Words>
  <Application>Microsoft Office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Docker Network</vt:lpstr>
      <vt:lpstr>Docker Network</vt:lpstr>
      <vt:lpstr>Slide 3</vt:lpstr>
      <vt:lpstr>A word on link</vt:lpstr>
      <vt:lpstr>Load balancing with nginx</vt:lpstr>
      <vt:lpstr>Network inspect</vt:lpstr>
      <vt:lpstr>Configure the containers for load balancing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</dc:title>
  <dc:creator>User</dc:creator>
  <cp:lastModifiedBy>User</cp:lastModifiedBy>
  <cp:revision>11</cp:revision>
  <dcterms:created xsi:type="dcterms:W3CDTF">2006-08-16T00:00:00Z</dcterms:created>
  <dcterms:modified xsi:type="dcterms:W3CDTF">2017-04-28T15:15:46Z</dcterms:modified>
</cp:coreProperties>
</file>