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9" r:id="rId2"/>
    <p:sldId id="256" r:id="rId3"/>
    <p:sldId id="257" r:id="rId4"/>
    <p:sldId id="264" r:id="rId5"/>
    <p:sldId id="258" r:id="rId6"/>
    <p:sldId id="260" r:id="rId7"/>
    <p:sldId id="261" r:id="rId8"/>
    <p:sldId id="262" r:id="rId9"/>
    <p:sldId id="263" r:id="rId10"/>
    <p:sldId id="265" r:id="rId11"/>
    <p:sldId id="266" r:id="rId12"/>
    <p:sldId id="268" r:id="rId13"/>
    <p:sldId id="269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0072" autoAdjust="0"/>
  </p:normalViewPr>
  <p:slideViewPr>
    <p:cSldViewPr>
      <p:cViewPr varScale="1">
        <p:scale>
          <a:sx n="50" d="100"/>
          <a:sy n="50" d="100"/>
        </p:scale>
        <p:origin x="-10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50FAD-E346-4733-A57D-C3F555FDA414}" type="datetimeFigureOut">
              <a:rPr lang="en-US" smtClean="0"/>
              <a:pPr/>
              <a:t>6/10/2017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AA995-7D2A-47AC-BC9F-CA9ACDB82B6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will often end up writing long `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run` commands. These commands while very intuitive can become cumbersome to write, especially if you are developing a multi-container applications and spinning up containers quickly.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AA995-7D2A-47AC-BC9F-CA9ACDB82B6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 err="1" smtClean="0"/>
              <a:t>yaml</a:t>
            </a:r>
            <a:r>
              <a:rPr lang="en-US" dirty="0" smtClean="0"/>
              <a:t>]</a:t>
            </a:r>
          </a:p>
          <a:p>
            <a:r>
              <a:rPr lang="en-US" dirty="0" smtClean="0"/>
              <a:t>version: '2'</a:t>
            </a:r>
          </a:p>
          <a:p>
            <a:r>
              <a:rPr lang="en-US" dirty="0" smtClean="0"/>
              <a:t>services: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mysql</a:t>
            </a:r>
            <a:r>
              <a:rPr lang="en-US" dirty="0" smtClean="0"/>
              <a:t>:  </a:t>
            </a:r>
          </a:p>
          <a:p>
            <a:r>
              <a:rPr lang="en-US" dirty="0" smtClean="0"/>
              <a:t>  image: </a:t>
            </a:r>
            <a:r>
              <a:rPr lang="en-US" dirty="0" err="1" smtClean="0"/>
              <a:t>mysql</a:t>
            </a:r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err="1" smtClean="0"/>
              <a:t>container_name</a:t>
            </a:r>
            <a:r>
              <a:rPr lang="en-US" dirty="0" smtClean="0"/>
              <a:t>: </a:t>
            </a:r>
            <a:r>
              <a:rPr lang="en-US" dirty="0" err="1" smtClean="0"/>
              <a:t>mysql</a:t>
            </a:r>
            <a:endParaRPr lang="en-US" dirty="0" smtClean="0"/>
          </a:p>
          <a:p>
            <a:r>
              <a:rPr lang="en-US" dirty="0" smtClean="0"/>
              <a:t>  ports:</a:t>
            </a:r>
          </a:p>
          <a:p>
            <a:r>
              <a:rPr lang="en-US" dirty="0" smtClean="0"/>
              <a:t>   - "3306"</a:t>
            </a:r>
          </a:p>
          <a:p>
            <a:r>
              <a:rPr lang="en-US" dirty="0" smtClean="0"/>
              <a:t>  environment:</a:t>
            </a:r>
          </a:p>
          <a:p>
            <a:r>
              <a:rPr lang="en-US" dirty="0" smtClean="0"/>
              <a:t>   - MYSQL_ROOT_PASSWORD=root</a:t>
            </a:r>
          </a:p>
          <a:p>
            <a:r>
              <a:rPr lang="en-US" dirty="0" smtClean="0"/>
              <a:t>   - MYSQL_DATABASE=ghost</a:t>
            </a:r>
          </a:p>
          <a:p>
            <a:r>
              <a:rPr lang="en-US" dirty="0" smtClean="0"/>
              <a:t>   - MYSQL_USER=ghost</a:t>
            </a:r>
          </a:p>
          <a:p>
            <a:r>
              <a:rPr lang="en-US" dirty="0" smtClean="0"/>
              <a:t>   - MYSQL_PASSWORD=password</a:t>
            </a:r>
          </a:p>
          <a:p>
            <a:r>
              <a:rPr lang="en-US" dirty="0" smtClean="0"/>
              <a:t> ghost:  </a:t>
            </a:r>
          </a:p>
          <a:p>
            <a:r>
              <a:rPr lang="en-US" dirty="0" smtClean="0"/>
              <a:t>  build: ./ghost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container_name</a:t>
            </a:r>
            <a:r>
              <a:rPr lang="en-US" dirty="0" smtClean="0"/>
              <a:t>: ghost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depends_on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- </a:t>
            </a:r>
            <a:r>
              <a:rPr lang="en-US" dirty="0" err="1" smtClean="0"/>
              <a:t>mysql</a:t>
            </a:r>
            <a:endParaRPr lang="en-US" dirty="0" smtClean="0"/>
          </a:p>
          <a:p>
            <a:r>
              <a:rPr lang="en-US" dirty="0" smtClean="0"/>
              <a:t>  ports:</a:t>
            </a:r>
          </a:p>
          <a:p>
            <a:r>
              <a:rPr lang="en-US" dirty="0" smtClean="0"/>
              <a:t>    - "80:2368"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AA995-7D2A-47AC-BC9F-CA9ACDB82B6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was because the</a:t>
            </a:r>
            <a:r>
              <a:rPr lang="en-US" baseline="0" dirty="0" smtClean="0"/>
              <a:t> VM configuration assigned memory was 256MB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AA995-7D2A-47AC-BC9F-CA9ACDB82B6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0B3C-D438-443B-A6B5-5D3E53CC0D30}" type="datetimeFigureOut">
              <a:rPr lang="en-US" smtClean="0"/>
              <a:pPr/>
              <a:t>6/10/2017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FC4F-F060-45E4-B7CA-C93E8453A0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0B3C-D438-443B-A6B5-5D3E53CC0D30}" type="datetimeFigureOut">
              <a:rPr lang="en-US" smtClean="0"/>
              <a:pPr/>
              <a:t>6/10/2017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FC4F-F060-45E4-B7CA-C93E8453A0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0B3C-D438-443B-A6B5-5D3E53CC0D30}" type="datetimeFigureOut">
              <a:rPr lang="en-US" smtClean="0"/>
              <a:pPr/>
              <a:t>6/10/2017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FC4F-F060-45E4-B7CA-C93E8453A0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0B3C-D438-443B-A6B5-5D3E53CC0D30}" type="datetimeFigureOut">
              <a:rPr lang="en-US" smtClean="0"/>
              <a:pPr/>
              <a:t>6/10/2017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FC4F-F060-45E4-B7CA-C93E8453A0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0B3C-D438-443B-A6B5-5D3E53CC0D30}" type="datetimeFigureOut">
              <a:rPr lang="en-US" smtClean="0"/>
              <a:pPr/>
              <a:t>6/10/2017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FC4F-F060-45E4-B7CA-C93E8453A0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0B3C-D438-443B-A6B5-5D3E53CC0D30}" type="datetimeFigureOut">
              <a:rPr lang="en-US" smtClean="0"/>
              <a:pPr/>
              <a:t>6/10/2017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FC4F-F060-45E4-B7CA-C93E8453A0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0B3C-D438-443B-A6B5-5D3E53CC0D30}" type="datetimeFigureOut">
              <a:rPr lang="en-US" smtClean="0"/>
              <a:pPr/>
              <a:t>6/10/2017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FC4F-F060-45E4-B7CA-C93E8453A0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0B3C-D438-443B-A6B5-5D3E53CC0D30}" type="datetimeFigureOut">
              <a:rPr lang="en-US" smtClean="0"/>
              <a:pPr/>
              <a:t>6/10/2017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FC4F-F060-45E4-B7CA-C93E8453A0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0B3C-D438-443B-A6B5-5D3E53CC0D30}" type="datetimeFigureOut">
              <a:rPr lang="en-US" smtClean="0"/>
              <a:pPr/>
              <a:t>6/10/2017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FC4F-F060-45E4-B7CA-C93E8453A0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0B3C-D438-443B-A6B5-5D3E53CC0D30}" type="datetimeFigureOut">
              <a:rPr lang="en-US" smtClean="0"/>
              <a:pPr/>
              <a:t>6/10/2017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FC4F-F060-45E4-B7CA-C93E8453A0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0B3C-D438-443B-A6B5-5D3E53CC0D30}" type="datetimeFigureOut">
              <a:rPr lang="en-US" smtClean="0"/>
              <a:pPr/>
              <a:t>6/10/2017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FC4F-F060-45E4-B7CA-C93E8453A0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70B3C-D438-443B-A6B5-5D3E53CC0D30}" type="datetimeFigureOut">
              <a:rPr lang="en-US" smtClean="0"/>
              <a:pPr/>
              <a:t>6/10/2017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EFC4F-F060-45E4-B7CA-C93E8453A05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compose/overview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ux.com/learn/introduction-docker-compose-tool-multi-container-applications" TargetMode="External"/><Relationship Id="rId2" Type="http://schemas.openxmlformats.org/officeDocument/2006/relationships/hyperlink" Target="http://bytesize.xyz/lets-start-a-blog-with-docker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everalnines.com/blog/mysql-docker-containers-understanding-basics" TargetMode="External"/><Relationship Id="rId4" Type="http://schemas.openxmlformats.org/officeDocument/2006/relationships/hyperlink" Target="https://www.linux.com/learn/docker-volumes-and-networks-compos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compose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err="1">
                <a:hlinkClick r:id="rId2"/>
              </a:rPr>
              <a:t>Docker</a:t>
            </a:r>
            <a:r>
              <a:rPr lang="en-US" u="sng" dirty="0">
                <a:hlinkClick r:id="rId2"/>
              </a:rPr>
              <a:t> Compose </a:t>
            </a:r>
            <a:r>
              <a:rPr lang="en-US" dirty="0"/>
              <a:t>is a “tool for defining and running your multi-container </a:t>
            </a:r>
            <a:r>
              <a:rPr lang="en-US" dirty="0" err="1"/>
              <a:t>Docker</a:t>
            </a:r>
            <a:r>
              <a:rPr lang="en-US" dirty="0"/>
              <a:t> applications”. Your applications can be defined in a YAML file where all the options that you used in `</a:t>
            </a:r>
            <a:r>
              <a:rPr lang="en-US" dirty="0" err="1"/>
              <a:t>docker</a:t>
            </a:r>
            <a:r>
              <a:rPr lang="en-US" dirty="0"/>
              <a:t> run` are now defined. Compose also allows you to manage your application as a single entity rather than dealing with individual containers.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Docker compose up and docker compose up –d</a:t>
            </a:r>
          </a:p>
          <a:p>
            <a:r>
              <a:rPr lang="en-US" dirty="0" smtClean="0"/>
              <a:t>The `-d` option made the `docker-compose` command return. If you omit it, then `docker-compose` will not return, and you will see the logs of the two containers in </a:t>
            </a:r>
            <a:r>
              <a:rPr lang="en-US" dirty="0" err="1" smtClean="0"/>
              <a:t>stdout</a:t>
            </a:r>
            <a:r>
              <a:rPr lang="en-US" dirty="0" smtClean="0"/>
              <a:t>. Try it.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encountered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Attaching to </a:t>
            </a:r>
            <a:r>
              <a:rPr lang="en-US" dirty="0" err="1" smtClean="0"/>
              <a:t>mysql</a:t>
            </a:r>
            <a:r>
              <a:rPr lang="en-US" dirty="0" smtClean="0"/>
              <a:t>, ghost</a:t>
            </a:r>
          </a:p>
          <a:p>
            <a:r>
              <a:rPr lang="en-US" dirty="0" err="1" smtClean="0"/>
              <a:t>mysql</a:t>
            </a:r>
            <a:r>
              <a:rPr lang="en-US" dirty="0" smtClean="0"/>
              <a:t>    | Initializing database</a:t>
            </a:r>
          </a:p>
          <a:p>
            <a:r>
              <a:rPr lang="en-US" dirty="0" err="1" smtClean="0"/>
              <a:t>mysql</a:t>
            </a:r>
            <a:r>
              <a:rPr lang="en-US" dirty="0" smtClean="0"/>
              <a:t>    | 2017-06-10T07:27:15.256495Z 0 [Warning] TIMESTAMP with implicit DEFAULT value is deprecated. Please use --</a:t>
            </a:r>
            <a:r>
              <a:rPr lang="en-US" dirty="0" err="1" smtClean="0"/>
              <a:t>explicit_defaults_for_timestamp</a:t>
            </a:r>
            <a:r>
              <a:rPr lang="en-US" dirty="0" smtClean="0"/>
              <a:t> server option (see documentation for more details).</a:t>
            </a:r>
          </a:p>
          <a:p>
            <a:r>
              <a:rPr lang="en-US" dirty="0" err="1" smtClean="0"/>
              <a:t>mysql</a:t>
            </a:r>
            <a:r>
              <a:rPr lang="en-US" dirty="0" smtClean="0"/>
              <a:t>    | 2017-06-10T07:27:15.563204Z 0 [ERROR] </a:t>
            </a:r>
            <a:r>
              <a:rPr lang="en-US" dirty="0" err="1" smtClean="0"/>
              <a:t>InnoDB</a:t>
            </a:r>
            <a:r>
              <a:rPr lang="en-US" dirty="0" smtClean="0"/>
              <a:t>: </a:t>
            </a:r>
            <a:r>
              <a:rPr lang="en-US" dirty="0" err="1" smtClean="0"/>
              <a:t>mmap</a:t>
            </a:r>
            <a:r>
              <a:rPr lang="en-US" dirty="0" smtClean="0"/>
              <a:t>(137428992 bytes) failed; </a:t>
            </a:r>
            <a:r>
              <a:rPr lang="en-US" dirty="0" err="1" smtClean="0"/>
              <a:t>errno</a:t>
            </a:r>
            <a:r>
              <a:rPr lang="en-US" dirty="0" smtClean="0"/>
              <a:t> 12</a:t>
            </a:r>
          </a:p>
          <a:p>
            <a:r>
              <a:rPr lang="en-US" dirty="0" err="1" smtClean="0"/>
              <a:t>mysql</a:t>
            </a:r>
            <a:r>
              <a:rPr lang="en-US" dirty="0" smtClean="0"/>
              <a:t>    | 2017-06-10T07:27:15.563495Z 0 [ERROR] </a:t>
            </a:r>
            <a:r>
              <a:rPr lang="en-US" dirty="0" err="1" smtClean="0"/>
              <a:t>InnoDB</a:t>
            </a:r>
            <a:r>
              <a:rPr lang="en-US" dirty="0" smtClean="0"/>
              <a:t>: Cannot allocate memory for the buffer pool</a:t>
            </a:r>
          </a:p>
          <a:p>
            <a:r>
              <a:rPr lang="en-US" dirty="0" err="1" smtClean="0"/>
              <a:t>mysql</a:t>
            </a:r>
            <a:r>
              <a:rPr lang="en-US" dirty="0" smtClean="0"/>
              <a:t>    | 2017-06-10T07:27:15.570904Z 0 [ERROR] </a:t>
            </a:r>
            <a:r>
              <a:rPr lang="en-US" dirty="0" err="1" smtClean="0"/>
              <a:t>InnoDB</a:t>
            </a:r>
            <a:r>
              <a:rPr lang="en-US" dirty="0" smtClean="0"/>
              <a:t>: </a:t>
            </a:r>
            <a:r>
              <a:rPr lang="en-US" dirty="0" err="1" smtClean="0"/>
              <a:t>Plugin</a:t>
            </a:r>
            <a:r>
              <a:rPr lang="en-US" dirty="0" smtClean="0"/>
              <a:t> initialization aborted with error Generic error</a:t>
            </a:r>
          </a:p>
          <a:p>
            <a:r>
              <a:rPr lang="en-US" dirty="0" err="1" smtClean="0"/>
              <a:t>mysql</a:t>
            </a:r>
            <a:r>
              <a:rPr lang="en-US" dirty="0" smtClean="0"/>
              <a:t>    | 2017-06-10T07:27:15.571123Z 0 [ERROR] </a:t>
            </a:r>
            <a:r>
              <a:rPr lang="en-US" dirty="0" err="1" smtClean="0"/>
              <a:t>Plugin</a:t>
            </a:r>
            <a:r>
              <a:rPr lang="en-US" dirty="0" smtClean="0"/>
              <a:t> '</a:t>
            </a:r>
            <a:r>
              <a:rPr lang="en-US" dirty="0" err="1" smtClean="0"/>
              <a:t>InnoDB</a:t>
            </a:r>
            <a:r>
              <a:rPr lang="en-US" dirty="0" smtClean="0"/>
              <a:t>' init function returned error.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 </a:t>
            </a:r>
            <a:r>
              <a:rPr lang="en-US" dirty="0" err="1" smtClean="0"/>
              <a:t>configyration</a:t>
            </a:r>
            <a:r>
              <a:rPr lang="en-US" dirty="0" smtClean="0"/>
              <a:t> requires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lb_config.vm.provider</a:t>
            </a:r>
            <a:r>
              <a:rPr lang="en-US" dirty="0" smtClean="0"/>
              <a:t> "</a:t>
            </a:r>
            <a:r>
              <a:rPr lang="en-US" dirty="0" err="1" smtClean="0"/>
              <a:t>virtualbox</a:t>
            </a:r>
            <a:r>
              <a:rPr lang="en-US" dirty="0" smtClean="0"/>
              <a:t>" do |</a:t>
            </a:r>
            <a:r>
              <a:rPr lang="en-US" dirty="0" err="1" smtClean="0"/>
              <a:t>vb</a:t>
            </a:r>
            <a:r>
              <a:rPr lang="en-US" dirty="0" smtClean="0"/>
              <a:t>|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        </a:t>
            </a:r>
            <a:r>
              <a:rPr lang="en-US" dirty="0" err="1" smtClean="0">
                <a:solidFill>
                  <a:srgbClr val="00B050"/>
                </a:solidFill>
              </a:rPr>
              <a:t>vb.memory</a:t>
            </a:r>
            <a:r>
              <a:rPr lang="en-US" dirty="0" smtClean="0">
                <a:solidFill>
                  <a:srgbClr val="00B050"/>
                </a:solidFill>
              </a:rPr>
              <a:t> = “256"</a:t>
            </a:r>
          </a:p>
          <a:p>
            <a:pPr>
              <a:buNone/>
            </a:pPr>
            <a:r>
              <a:rPr lang="en-US" dirty="0" smtClean="0"/>
              <a:t>      end</a:t>
            </a:r>
          </a:p>
          <a:p>
            <a:pPr>
              <a:buNone/>
            </a:pPr>
            <a:r>
              <a:rPr lang="en-US" dirty="0" smtClean="0"/>
              <a:t>Changed to </a:t>
            </a:r>
          </a:p>
          <a:p>
            <a:pPr>
              <a:buNone/>
            </a:pPr>
            <a:r>
              <a:rPr lang="en-US" dirty="0" err="1" smtClean="0"/>
              <a:t>lb_config.vm.provider</a:t>
            </a:r>
            <a:r>
              <a:rPr lang="en-US" dirty="0" smtClean="0"/>
              <a:t> "</a:t>
            </a:r>
            <a:r>
              <a:rPr lang="en-US" dirty="0" err="1" smtClean="0"/>
              <a:t>virtualbox</a:t>
            </a:r>
            <a:r>
              <a:rPr lang="en-US" dirty="0" smtClean="0"/>
              <a:t>" do |</a:t>
            </a:r>
            <a:r>
              <a:rPr lang="en-US" dirty="0" err="1" smtClean="0"/>
              <a:t>vb</a:t>
            </a:r>
            <a:r>
              <a:rPr lang="en-US" dirty="0" smtClean="0"/>
              <a:t>|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</a:t>
            </a:r>
            <a:r>
              <a:rPr lang="en-US" dirty="0" err="1" smtClean="0">
                <a:solidFill>
                  <a:srgbClr val="0070C0"/>
                </a:solidFill>
              </a:rPr>
              <a:t>vb.memory</a:t>
            </a:r>
            <a:r>
              <a:rPr lang="en-US" dirty="0" smtClean="0">
                <a:solidFill>
                  <a:srgbClr val="0070C0"/>
                </a:solidFill>
              </a:rPr>
              <a:t> = "1024"</a:t>
            </a:r>
          </a:p>
          <a:p>
            <a:pPr>
              <a:buNone/>
            </a:pPr>
            <a:r>
              <a:rPr lang="en-US" dirty="0" smtClean="0"/>
              <a:t>      end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en-US" dirty="0" err="1" smtClean="0"/>
              <a:t>mysql</a:t>
            </a:r>
            <a:r>
              <a:rPr lang="en-US" dirty="0" smtClean="0"/>
              <a:t>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apt-get install </a:t>
            </a:r>
            <a:r>
              <a:rPr lang="en-US" dirty="0" err="1" smtClean="0"/>
              <a:t>mysql</a:t>
            </a:r>
            <a:r>
              <a:rPr lang="en-US" dirty="0" smtClean="0"/>
              <a:t>-client</a:t>
            </a:r>
          </a:p>
          <a:p>
            <a:r>
              <a:rPr lang="en-US" dirty="0" smtClean="0"/>
              <a:t>Find the </a:t>
            </a:r>
            <a:r>
              <a:rPr lang="en-US" dirty="0" err="1" smtClean="0"/>
              <a:t>mysql</a:t>
            </a:r>
            <a:r>
              <a:rPr lang="en-US" dirty="0" smtClean="0"/>
              <a:t> server </a:t>
            </a:r>
            <a:r>
              <a:rPr lang="en-US" dirty="0" err="1" smtClean="0"/>
              <a:t>ip</a:t>
            </a:r>
            <a:r>
              <a:rPr lang="en-US" dirty="0" smtClean="0"/>
              <a:t> address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Discuss another docker-compose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Refer to sample-ghost-</a:t>
            </a:r>
            <a:r>
              <a:rPr lang="en-US" dirty="0" err="1" smtClean="0"/>
              <a:t>nginx</a:t>
            </a:r>
            <a:r>
              <a:rPr lang="en-US" dirty="0" smtClean="0"/>
              <a:t>-docker-compose</a:t>
            </a:r>
          </a:p>
          <a:p>
            <a:r>
              <a:rPr lang="en-US" dirty="0" smtClean="0">
                <a:hlinkClick r:id="rId2"/>
              </a:rPr>
              <a:t>http://bytesize.xyz/lets-start-a-blog-with-docker/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https://www.linux.com/learn/introduction-docker-compose-tool-multi-container-applications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www.linux.com/learn/docker-volumes-and-networks-compose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</a:t>
            </a:r>
            <a:r>
              <a:rPr lang="en-US" smtClean="0">
                <a:hlinkClick r:id="rId5"/>
              </a:rPr>
              <a:t>://</a:t>
            </a:r>
            <a:r>
              <a:rPr lang="en-US" smtClean="0">
                <a:hlinkClick r:id="rId5"/>
              </a:rPr>
              <a:t>severalnines.com/blog/mysql-docker-containers-understanding-basics</a:t>
            </a:r>
            <a:endParaRPr lang="en-US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838199"/>
          </a:xfrm>
        </p:spPr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compose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6400800" cy="4114800"/>
          </a:xfrm>
        </p:spPr>
        <p:txBody>
          <a:bodyPr>
            <a:normAutofit/>
          </a:bodyPr>
          <a:lstStyle/>
          <a:p>
            <a:r>
              <a:rPr lang="en-US" dirty="0" err="1"/>
              <a:t>Docker</a:t>
            </a:r>
            <a:r>
              <a:rPr lang="en-US" dirty="0"/>
              <a:t> Compose is </a:t>
            </a:r>
            <a:r>
              <a:rPr lang="en-US" dirty="0" smtClean="0"/>
              <a:t> </a:t>
            </a:r>
            <a:r>
              <a:rPr lang="en-US" dirty="0"/>
              <a:t>very handy </a:t>
            </a:r>
            <a:r>
              <a:rPr lang="en-US" dirty="0" smtClean="0"/>
              <a:t>such </a:t>
            </a:r>
            <a:r>
              <a:rPr lang="en-US" dirty="0"/>
              <a:t>that helps you write a distributed application definition in a single YAML file. It can handle most of the `</a:t>
            </a:r>
            <a:r>
              <a:rPr lang="en-US" dirty="0" err="1"/>
              <a:t>docker</a:t>
            </a:r>
            <a:r>
              <a:rPr lang="en-US" dirty="0"/>
              <a:t> run` options and since the last release also supports </a:t>
            </a:r>
            <a:r>
              <a:rPr lang="en-US" dirty="0" err="1"/>
              <a:t>Docker</a:t>
            </a:r>
            <a:r>
              <a:rPr lang="en-US" dirty="0"/>
              <a:t> networks and </a:t>
            </a:r>
            <a:r>
              <a:rPr lang="en-US" dirty="0" smtClean="0"/>
              <a:t>volumes.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compose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version</a:t>
            </a:r>
          </a:p>
          <a:p>
            <a:r>
              <a:rPr lang="en-US" dirty="0" smtClean="0"/>
              <a:t>curl -L https://github.com/docker/compose/releases/download/1.6.2/docker-compose-`uname -</a:t>
            </a:r>
            <a:r>
              <a:rPr lang="en-US" dirty="0" err="1" smtClean="0"/>
              <a:t>s`-`uname</a:t>
            </a:r>
            <a:r>
              <a:rPr lang="en-US" dirty="0" smtClean="0"/>
              <a:t> -m` &gt; /</a:t>
            </a:r>
            <a:r>
              <a:rPr lang="en-US" dirty="0" err="1" smtClean="0"/>
              <a:t>usr</a:t>
            </a:r>
            <a:r>
              <a:rPr lang="en-US" dirty="0" smtClean="0"/>
              <a:t>/local/bin/docker-compose </a:t>
            </a:r>
            <a:endParaRPr lang="en-US" dirty="0" smtClean="0"/>
          </a:p>
          <a:p>
            <a:r>
              <a:rPr lang="en-US" dirty="0" err="1" smtClean="0"/>
              <a:t>chmod</a:t>
            </a:r>
            <a:r>
              <a:rPr lang="en-US" dirty="0" smtClean="0"/>
              <a:t> +x /</a:t>
            </a:r>
            <a:r>
              <a:rPr lang="en-US" dirty="0" err="1" smtClean="0"/>
              <a:t>usr</a:t>
            </a:r>
            <a:r>
              <a:rPr lang="en-US" dirty="0" smtClean="0"/>
              <a:t>/local/bin/docker-compose</a:t>
            </a:r>
          </a:p>
          <a:p>
            <a:r>
              <a:rPr lang="en-US" dirty="0" smtClean="0"/>
              <a:t>docker-compose </a:t>
            </a:r>
            <a:r>
              <a:rPr lang="en-US" dirty="0" smtClean="0"/>
              <a:t>version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compose is a </a:t>
            </a:r>
            <a:r>
              <a:rPr lang="en-US" dirty="0" err="1" smtClean="0"/>
              <a:t>yaml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docker-compose up</a:t>
            </a:r>
          </a:p>
          <a:p>
            <a:r>
              <a:rPr lang="en-US" dirty="0" smtClean="0"/>
              <a:t>docker-compose up –d</a:t>
            </a:r>
          </a:p>
          <a:p>
            <a:r>
              <a:rPr lang="en-US" dirty="0" smtClean="0"/>
              <a:t>Docker-compose up –f “</a:t>
            </a:r>
            <a:r>
              <a:rPr lang="en-US" dirty="0" err="1" smtClean="0"/>
              <a:t>my.yaml</a:t>
            </a:r>
            <a:r>
              <a:rPr lang="en-US" dirty="0" smtClean="0"/>
              <a:t>” –d</a:t>
            </a:r>
          </a:p>
          <a:p>
            <a:r>
              <a:rPr lang="en-US" dirty="0" smtClean="0"/>
              <a:t>docker-compose stop ghost</a:t>
            </a:r>
          </a:p>
          <a:p>
            <a:r>
              <a:rPr lang="en-US" dirty="0" smtClean="0"/>
              <a:t>docker-compose start ghost</a:t>
            </a:r>
          </a:p>
          <a:p>
            <a:r>
              <a:rPr lang="en-US" dirty="0" smtClean="0"/>
              <a:t>docker-compose restart ghost</a:t>
            </a:r>
          </a:p>
          <a:p>
            <a:r>
              <a:rPr lang="en-US" dirty="0" smtClean="0"/>
              <a:t>Docker-compose </a:t>
            </a:r>
            <a:r>
              <a:rPr lang="en-US" dirty="0" err="1" smtClean="0"/>
              <a:t>ps</a:t>
            </a:r>
            <a:endParaRPr lang="en-US" dirty="0" smtClean="0"/>
          </a:p>
          <a:p>
            <a:r>
              <a:rPr lang="en-US" dirty="0" smtClean="0"/>
              <a:t>docker-compose run ghost /bin/date </a:t>
            </a:r>
            <a:r>
              <a:rPr lang="en-US" dirty="0" smtClean="0">
                <a:solidFill>
                  <a:srgbClr val="0070C0"/>
                </a:solidFill>
              </a:rPr>
              <a:t>//equivalent to exec in docker</a:t>
            </a:r>
          </a:p>
          <a:p>
            <a:r>
              <a:rPr lang="en-US" dirty="0" smtClean="0"/>
              <a:t>docker-compose down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Running a Ghost blog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contains an embedded </a:t>
            </a:r>
            <a:r>
              <a:rPr lang="en-US" dirty="0" err="1" smtClean="0"/>
              <a:t>sqlite</a:t>
            </a:r>
            <a:r>
              <a:rPr lang="en-US" dirty="0" smtClean="0"/>
              <a:t> and can run as a standalone container.</a:t>
            </a:r>
          </a:p>
          <a:p>
            <a:r>
              <a:rPr lang="en-US" dirty="0" err="1" smtClean="0">
                <a:solidFill>
                  <a:schemeClr val="tx2"/>
                </a:solidFill>
              </a:rPr>
              <a:t>docker</a:t>
            </a:r>
            <a:r>
              <a:rPr lang="en-US" dirty="0" smtClean="0">
                <a:solidFill>
                  <a:schemeClr val="tx2"/>
                </a:solidFill>
              </a:rPr>
              <a:t> pull ghost 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docker</a:t>
            </a:r>
            <a:r>
              <a:rPr lang="en-US" dirty="0" smtClean="0">
                <a:solidFill>
                  <a:schemeClr val="tx2"/>
                </a:solidFill>
              </a:rPr>
              <a:t> run -d --name ghost -p 80:2368 ghost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Ghost as </a:t>
            </a:r>
            <a:r>
              <a:rPr lang="en-US" dirty="0" err="1" smtClean="0"/>
              <a:t>multicontainer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>
                <a:solidFill>
                  <a:schemeClr val="accent1"/>
                </a:solidFill>
              </a:rPr>
              <a:t>docker</a:t>
            </a:r>
            <a:r>
              <a:rPr lang="en-US" dirty="0" smtClean="0">
                <a:solidFill>
                  <a:schemeClr val="accent1"/>
                </a:solidFill>
              </a:rPr>
              <a:t> cp -L ghost:/</a:t>
            </a:r>
            <a:r>
              <a:rPr lang="en-US" dirty="0" err="1" smtClean="0">
                <a:solidFill>
                  <a:schemeClr val="accent1"/>
                </a:solidFill>
              </a:rPr>
              <a:t>usr</a:t>
            </a:r>
            <a:r>
              <a:rPr lang="en-US" dirty="0" smtClean="0">
                <a:solidFill>
                  <a:schemeClr val="accent1"/>
                </a:solidFill>
              </a:rPr>
              <a:t>/</a:t>
            </a:r>
            <a:r>
              <a:rPr lang="en-US" dirty="0" err="1" smtClean="0">
                <a:solidFill>
                  <a:schemeClr val="accent1"/>
                </a:solidFill>
              </a:rPr>
              <a:t>src</a:t>
            </a:r>
            <a:r>
              <a:rPr lang="en-US" dirty="0" smtClean="0">
                <a:solidFill>
                  <a:schemeClr val="accent1"/>
                </a:solidFill>
              </a:rPr>
              <a:t>/ghost/config.js ./config.js </a:t>
            </a:r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cat config.js</a:t>
            </a:r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vi </a:t>
            </a:r>
            <a:r>
              <a:rPr lang="en-US" dirty="0" err="1" smtClean="0">
                <a:solidFill>
                  <a:schemeClr val="accent1"/>
                </a:solidFill>
              </a:rPr>
              <a:t>dockerfile</a:t>
            </a:r>
            <a:r>
              <a:rPr lang="en-US" dirty="0" smtClean="0">
                <a:solidFill>
                  <a:schemeClr val="accent1"/>
                </a:solidFill>
              </a:rPr>
              <a:t> and add this</a:t>
            </a:r>
          </a:p>
          <a:p>
            <a:pPr>
              <a:buNone/>
            </a:pPr>
            <a:r>
              <a:rPr lang="en-US" dirty="0" smtClean="0"/>
              <a:t>FROM ghost</a:t>
            </a:r>
          </a:p>
          <a:p>
            <a:pPr>
              <a:buNone/>
            </a:pPr>
            <a:r>
              <a:rPr lang="en-US" dirty="0" smtClean="0"/>
              <a:t> COPY ./config.js /</a:t>
            </a:r>
            <a:r>
              <a:rPr lang="en-US" dirty="0" err="1" smtClean="0"/>
              <a:t>var</a:t>
            </a:r>
            <a:r>
              <a:rPr lang="en-US" dirty="0" smtClean="0"/>
              <a:t>/lib/ghost/config.js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Docker-compose.yml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[</a:t>
            </a:r>
            <a:r>
              <a:rPr lang="en-US" dirty="0" err="1" smtClean="0"/>
              <a:t>yaml</a:t>
            </a:r>
            <a:r>
              <a:rPr lang="en-US" dirty="0" smtClean="0"/>
              <a:t>]</a:t>
            </a:r>
          </a:p>
          <a:p>
            <a:pPr>
              <a:buNone/>
            </a:pPr>
            <a:r>
              <a:rPr lang="en-US" dirty="0" smtClean="0"/>
              <a:t>version: '2'</a:t>
            </a:r>
          </a:p>
          <a:p>
            <a:pPr>
              <a:buNone/>
            </a:pPr>
            <a:r>
              <a:rPr lang="en-US" dirty="0" smtClean="0"/>
              <a:t>services: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mysql</a:t>
            </a:r>
            <a:r>
              <a:rPr lang="en-US" dirty="0" smtClean="0"/>
              <a:t>:  </a:t>
            </a:r>
          </a:p>
          <a:p>
            <a:pPr>
              <a:buNone/>
            </a:pPr>
            <a:r>
              <a:rPr lang="en-US" dirty="0" smtClean="0"/>
              <a:t>  image: </a:t>
            </a:r>
            <a:r>
              <a:rPr lang="en-US" dirty="0" err="1" smtClean="0"/>
              <a:t>mysql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container_name</a:t>
            </a:r>
            <a:r>
              <a:rPr lang="en-US" dirty="0" smtClean="0"/>
              <a:t>: </a:t>
            </a:r>
            <a:r>
              <a:rPr lang="en-US" dirty="0" err="1" smtClean="0"/>
              <a:t>mysql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ports:</a:t>
            </a:r>
          </a:p>
          <a:p>
            <a:pPr>
              <a:buNone/>
            </a:pPr>
            <a:r>
              <a:rPr lang="en-US" dirty="0" smtClean="0"/>
              <a:t>   - "3306"</a:t>
            </a:r>
          </a:p>
          <a:p>
            <a:pPr>
              <a:buNone/>
            </a:pPr>
            <a:r>
              <a:rPr lang="en-US" dirty="0" smtClean="0"/>
              <a:t>  environment:</a:t>
            </a:r>
          </a:p>
          <a:p>
            <a:pPr>
              <a:buNone/>
            </a:pPr>
            <a:r>
              <a:rPr lang="en-US" dirty="0" smtClean="0"/>
              <a:t>   - MYSQL_ROOT_PASSWORD=root</a:t>
            </a:r>
          </a:p>
          <a:p>
            <a:pPr>
              <a:buNone/>
            </a:pPr>
            <a:r>
              <a:rPr lang="en-US" dirty="0" smtClean="0"/>
              <a:t>   - MYSQL_DATABASE=ghost</a:t>
            </a:r>
          </a:p>
          <a:p>
            <a:pPr>
              <a:buNone/>
            </a:pPr>
            <a:r>
              <a:rPr lang="en-US" dirty="0" smtClean="0"/>
              <a:t>   - MYSQL_USER=ghost</a:t>
            </a:r>
          </a:p>
          <a:p>
            <a:pPr>
              <a:buNone/>
            </a:pPr>
            <a:r>
              <a:rPr lang="en-US" dirty="0" smtClean="0"/>
              <a:t>   - MYSQL_PASSWORD=password</a:t>
            </a:r>
          </a:p>
          <a:p>
            <a:pPr>
              <a:buNone/>
            </a:pPr>
            <a:r>
              <a:rPr lang="en-US" dirty="0" smtClean="0"/>
              <a:t> ghost:  </a:t>
            </a:r>
          </a:p>
          <a:p>
            <a:pPr>
              <a:buNone/>
            </a:pPr>
            <a:r>
              <a:rPr lang="en-US" dirty="0" smtClean="0"/>
              <a:t>  build: ./ghost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container_name</a:t>
            </a:r>
            <a:r>
              <a:rPr lang="en-US" dirty="0" smtClean="0"/>
              <a:t>: ghost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depends_on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 - </a:t>
            </a:r>
            <a:r>
              <a:rPr lang="en-US" dirty="0" err="1" smtClean="0"/>
              <a:t>mysql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ports:</a:t>
            </a:r>
          </a:p>
          <a:p>
            <a:pPr>
              <a:buNone/>
            </a:pPr>
            <a:r>
              <a:rPr lang="en-US" dirty="0" smtClean="0"/>
              <a:t>    - "80:2368"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Equivalent </a:t>
            </a:r>
            <a:r>
              <a:rPr lang="en-US" dirty="0" err="1" smtClean="0"/>
              <a:t>docker</a:t>
            </a:r>
            <a:r>
              <a:rPr lang="en-US" dirty="0" smtClean="0"/>
              <a:t> run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run -d --name </a:t>
            </a:r>
            <a:r>
              <a:rPr lang="en-US" dirty="0" err="1" smtClean="0"/>
              <a:t>mysql</a:t>
            </a:r>
            <a:r>
              <a:rPr lang="en-US" dirty="0" smtClean="0"/>
              <a:t> -e MYSQL_ROOT_PASSWORD=root -e MYSQL_DATABASE=ghost -e MYSQL_PASSWORD=password -e MYSQL_USER=ghost -p 3306 </a:t>
            </a:r>
            <a:r>
              <a:rPr lang="en-US" dirty="0" err="1" smtClean="0"/>
              <a:t>mysql</a:t>
            </a:r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build -t </a:t>
            </a:r>
            <a:r>
              <a:rPr lang="en-US" dirty="0" err="1" smtClean="0"/>
              <a:t>myghost</a:t>
            </a:r>
            <a:r>
              <a:rPr lang="en-US" dirty="0" smtClean="0"/>
              <a:t> .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run -d --name ghost -p 80:2368 </a:t>
            </a:r>
            <a:r>
              <a:rPr lang="en-US" dirty="0" err="1" smtClean="0"/>
              <a:t>myghost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 start a </a:t>
            </a:r>
            <a:r>
              <a:rPr lang="en-US" dirty="0" err="1" smtClean="0"/>
              <a:t>docker</a:t>
            </a:r>
            <a:r>
              <a:rPr lang="en-US" dirty="0" smtClean="0"/>
              <a:t> compose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err="1" smtClean="0"/>
              <a:t>docker</a:t>
            </a:r>
            <a:r>
              <a:rPr lang="en-US" dirty="0" smtClean="0"/>
              <a:t>-compose up –d 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Access the application as </a:t>
            </a:r>
            <a:r>
              <a:rPr lang="en-US" dirty="0" smtClean="0">
                <a:hlinkClick r:id="rId2"/>
              </a:rPr>
              <a:t>http://localhost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State of application can be viewed as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docker</a:t>
            </a:r>
            <a:r>
              <a:rPr lang="en-US" dirty="0" smtClean="0"/>
              <a:t>-compose </a:t>
            </a:r>
            <a:r>
              <a:rPr lang="en-US" dirty="0" err="1" smtClean="0"/>
              <a:t>ps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The two services will take advantage of the embedded DNS server now running on </a:t>
            </a:r>
            <a:r>
              <a:rPr lang="en-US" dirty="0" err="1" smtClean="0"/>
              <a:t>Docker</a:t>
            </a:r>
            <a:r>
              <a:rPr lang="en-US" dirty="0" smtClean="0"/>
              <a:t> engine 1.10 and will be able to find each other using their service name. 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701</Words>
  <Application>Microsoft Office PowerPoint</Application>
  <PresentationFormat>On-screen Show (4:3)</PresentationFormat>
  <Paragraphs>117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Docker compose</vt:lpstr>
      <vt:lpstr>Docker compose</vt:lpstr>
      <vt:lpstr>Install compose</vt:lpstr>
      <vt:lpstr>Docker compose is a yaml file</vt:lpstr>
      <vt:lpstr>Running a Ghost blog </vt:lpstr>
      <vt:lpstr>Ghost as multicontainer setup</vt:lpstr>
      <vt:lpstr>Docker-compose.yml</vt:lpstr>
      <vt:lpstr>Equivalent docker run commands</vt:lpstr>
      <vt:lpstr>To start a docker compose application</vt:lpstr>
      <vt:lpstr>Diff :</vt:lpstr>
      <vt:lpstr>Errors encountered</vt:lpstr>
      <vt:lpstr>VM configyration requires changes</vt:lpstr>
      <vt:lpstr>Testing mysql container</vt:lpstr>
      <vt:lpstr>Discuss another docker-compose file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compose</dc:title>
  <dc:creator>User</dc:creator>
  <cp:lastModifiedBy>User</cp:lastModifiedBy>
  <cp:revision>56</cp:revision>
  <dcterms:created xsi:type="dcterms:W3CDTF">2017-05-05T11:37:46Z</dcterms:created>
  <dcterms:modified xsi:type="dcterms:W3CDTF">2017-06-10T10:20:33Z</dcterms:modified>
</cp:coreProperties>
</file>