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79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F8951-28F7-42F3-A259-64844A0D4320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6793-E93F-4F6D-84E6-45BA099CF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open platform for developing, shipping, and running applications. Docker enables you to separate your applications from your infrastructure so you can deliver software quickly.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taking advantage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Docker’s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methodologies for shipping, testing, and deploying code quickly, you can significantly reduce the delay between writing code and running it in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B50E1-E171-4EDF-8E78-25DC8CB282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B50E1-E171-4EDF-8E78-25DC8CB282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 Either Ec2 instance with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or Vagrant image with </a:t>
            </a:r>
            <a:r>
              <a:rPr lang="en-US" baseline="0" dirty="0" err="1" smtClean="0"/>
              <a:t>ubuntu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B50E1-E171-4EDF-8E78-25DC8CB282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virtualbox</a:t>
            </a:r>
            <a:r>
              <a:rPr lang="en-US" baseline="0" dirty="0" smtClean="0"/>
              <a:t> it may be necessary to configure port </a:t>
            </a:r>
            <a:r>
              <a:rPr lang="en-US" baseline="0" dirty="0" err="1" smtClean="0"/>
              <a:t>fwding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 definition</a:t>
            </a:r>
          </a:p>
          <a:p>
            <a:r>
              <a:rPr lang="en-US" baseline="0" dirty="0" smtClean="0"/>
              <a:t>IN AWS it will work without further configuration</a:t>
            </a:r>
          </a:p>
          <a:p>
            <a:r>
              <a:rPr lang="en-US" baseline="0" dirty="0" smtClean="0"/>
              <a:t>THIS IS AN EXERCISE  : ON BASE IMAGE OF UBUNTU , COMMIT an install of apache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B50E1-E171-4EDF-8E78-25DC8CB282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runs the </a:t>
            </a:r>
            <a:r>
              <a:rPr lang="en-US" dirty="0" err="1" smtClean="0"/>
              <a:t>busybox</a:t>
            </a:r>
            <a:r>
              <a:rPr lang="en-US" baseline="0" dirty="0" smtClean="0"/>
              <a:t> container passing 2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variables and list the environment variables available</a:t>
            </a:r>
          </a:p>
          <a:p>
            <a:r>
              <a:rPr lang="en-US" baseline="0" dirty="0" smtClean="0"/>
              <a:t>EXERCISE :  install open </a:t>
            </a:r>
            <a:r>
              <a:rPr lang="en-US" baseline="0" dirty="0" err="1" smtClean="0"/>
              <a:t>jdk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 and set JAVA_HOME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B50E1-E171-4EDF-8E78-25DC8CB282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 a task consisting of setting up </a:t>
            </a:r>
            <a:r>
              <a:rPr lang="en-US" dirty="0" err="1" smtClean="0"/>
              <a:t>nginx</a:t>
            </a:r>
            <a:r>
              <a:rPr lang="en-US" dirty="0" smtClean="0"/>
              <a:t> for load balancing.</a:t>
            </a:r>
          </a:p>
          <a:p>
            <a:r>
              <a:rPr lang="en-US" dirty="0" smtClean="0"/>
              <a:t> its tested locally. Now you document what is needed to be done for test servers and give </a:t>
            </a:r>
            <a:r>
              <a:rPr lang="en-US" dirty="0" err="1" smtClean="0"/>
              <a:t>installables</a:t>
            </a:r>
            <a:r>
              <a:rPr lang="en-US" dirty="0" smtClean="0"/>
              <a:t> , configurations and scripts.</a:t>
            </a:r>
          </a:p>
          <a:p>
            <a:r>
              <a:rPr lang="en-US" dirty="0" smtClean="0"/>
              <a:t>You gave different configuration file , the file you copied was wrong. </a:t>
            </a:r>
          </a:p>
          <a:p>
            <a:r>
              <a:rPr lang="en-US" dirty="0" smtClean="0"/>
              <a:t>Will </a:t>
            </a:r>
            <a:r>
              <a:rPr lang="en-US" smtClean="0"/>
              <a:t>it work?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explore the difference between following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docker  run </a:t>
            </a:r>
            <a:r>
              <a:rPr lang="en-US" dirty="0" err="1" smtClean="0"/>
              <a:t>ubuntu:latest</a:t>
            </a:r>
            <a:endParaRPr lang="en-US" dirty="0" smtClean="0"/>
          </a:p>
          <a:p>
            <a:r>
              <a:rPr lang="en-US" dirty="0" smtClean="0"/>
              <a:t>docker  run -it –d </a:t>
            </a:r>
            <a:r>
              <a:rPr lang="en-US" dirty="0" err="1" smtClean="0"/>
              <a:t>ubuntu:latest</a:t>
            </a:r>
            <a:r>
              <a:rPr lang="en-US" dirty="0" smtClean="0"/>
              <a:t> /bin/bash</a:t>
            </a:r>
          </a:p>
          <a:p>
            <a:r>
              <a:rPr lang="en-US" dirty="0" smtClean="0"/>
              <a:t>docker  run -it  </a:t>
            </a:r>
            <a:r>
              <a:rPr lang="en-US" dirty="0" err="1" smtClean="0"/>
              <a:t>ubuntu:latest</a:t>
            </a:r>
            <a:endParaRPr lang="en-US" dirty="0" smtClean="0"/>
          </a:p>
          <a:p>
            <a:r>
              <a:rPr lang="en-US" dirty="0" smtClean="0"/>
              <a:t>docker  run -it –d –name </a:t>
            </a:r>
            <a:r>
              <a:rPr lang="en-US" dirty="0" err="1" smtClean="0"/>
              <a:t>myctr</a:t>
            </a:r>
            <a:r>
              <a:rPr lang="en-US" dirty="0" smtClean="0"/>
              <a:t> </a:t>
            </a:r>
            <a:r>
              <a:rPr lang="en-US" dirty="0" err="1" smtClean="0"/>
              <a:t>ubuntu:latest</a:t>
            </a:r>
            <a:r>
              <a:rPr lang="en-US" dirty="0" smtClean="0"/>
              <a:t> /bin/bash</a:t>
            </a:r>
          </a:p>
          <a:p>
            <a:endParaRPr lang="en-US" dirty="0" smtClean="0"/>
          </a:p>
          <a:p>
            <a:r>
              <a:rPr lang="en-US" dirty="0" smtClean="0"/>
              <a:t>docker  exec </a:t>
            </a:r>
            <a:r>
              <a:rPr lang="en-US" dirty="0" err="1" smtClean="0"/>
              <a:t>myctr</a:t>
            </a:r>
            <a:r>
              <a:rPr lang="en-US" dirty="0" smtClean="0"/>
              <a:t> echo "HELLO FROM CONTAINER”</a:t>
            </a:r>
          </a:p>
          <a:p>
            <a:r>
              <a:rPr lang="en-US" dirty="0" smtClean="0"/>
              <a:t>Docker exec </a:t>
            </a:r>
            <a:r>
              <a:rPr lang="en-US" dirty="0" err="1" smtClean="0"/>
              <a:t>myctr</a:t>
            </a:r>
            <a:r>
              <a:rPr lang="en-US" dirty="0" smtClean="0"/>
              <a:t> du -</a:t>
            </a:r>
            <a:r>
              <a:rPr lang="en-US" dirty="0" err="1" smtClean="0"/>
              <a:t>mh</a:t>
            </a:r>
            <a:endParaRPr lang="en-US" dirty="0" smtClean="0"/>
          </a:p>
          <a:p>
            <a:r>
              <a:rPr lang="en-US" dirty="0" smtClean="0"/>
              <a:t>docker attach </a:t>
            </a:r>
            <a:r>
              <a:rPr lang="en-US" dirty="0" err="1" smtClean="0"/>
              <a:t>myctr</a:t>
            </a:r>
            <a:endParaRPr lang="en-US" dirty="0" smtClean="0"/>
          </a:p>
          <a:p>
            <a:r>
              <a:rPr lang="en-US" dirty="0" smtClean="0"/>
              <a:t>docker logs </a:t>
            </a:r>
            <a:r>
              <a:rPr lang="en-US" dirty="0" err="1" smtClean="0"/>
              <a:t>myctr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docker </a:t>
            </a:r>
            <a:r>
              <a:rPr lang="en-US" dirty="0" err="1" smtClean="0"/>
              <a:t>ps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#lists details running containers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ps</a:t>
            </a:r>
            <a:r>
              <a:rPr lang="en-US" dirty="0" smtClean="0"/>
              <a:t> –a </a:t>
            </a:r>
            <a:r>
              <a:rPr lang="en-US" dirty="0" smtClean="0">
                <a:solidFill>
                  <a:srgbClr val="0070C0"/>
                </a:solidFill>
              </a:rPr>
              <a:t>#lists details of all containers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ps</a:t>
            </a:r>
            <a:r>
              <a:rPr lang="en-US" dirty="0" smtClean="0"/>
              <a:t> –l </a:t>
            </a:r>
            <a:r>
              <a:rPr lang="en-US" dirty="0" smtClean="0">
                <a:solidFill>
                  <a:srgbClr val="0070C0"/>
                </a:solidFill>
              </a:rPr>
              <a:t>#lists details of  the container which was last started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ps</a:t>
            </a:r>
            <a:r>
              <a:rPr lang="en-US" dirty="0" smtClean="0"/>
              <a:t> –q </a:t>
            </a:r>
            <a:r>
              <a:rPr lang="en-US" dirty="0" smtClean="0">
                <a:solidFill>
                  <a:srgbClr val="0070C0"/>
                </a:solidFill>
              </a:rPr>
              <a:t>#lists only container names</a:t>
            </a:r>
          </a:p>
          <a:p>
            <a:r>
              <a:rPr lang="en-US" dirty="0" smtClean="0"/>
              <a:t>docker start -a -</a:t>
            </a:r>
            <a:r>
              <a:rPr lang="en-US" dirty="0" err="1" smtClean="0"/>
              <a:t>i</a:t>
            </a:r>
            <a:r>
              <a:rPr lang="en-US" dirty="0" smtClean="0"/>
              <a:t> `docker </a:t>
            </a:r>
            <a:r>
              <a:rPr lang="en-US" dirty="0" err="1" smtClean="0"/>
              <a:t>ps</a:t>
            </a:r>
            <a:r>
              <a:rPr lang="en-US" dirty="0" smtClean="0"/>
              <a:t> –a -q -l` </a:t>
            </a:r>
            <a:r>
              <a:rPr lang="en-US" dirty="0" smtClean="0">
                <a:solidFill>
                  <a:srgbClr val="0070C0"/>
                </a:solidFill>
              </a:rPr>
              <a:t>#starts the container which was last started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docker start $(docker </a:t>
            </a:r>
            <a:r>
              <a:rPr lang="en-US" dirty="0" err="1" smtClean="0"/>
              <a:t>ps</a:t>
            </a:r>
            <a:r>
              <a:rPr lang="en-US" dirty="0" smtClean="0"/>
              <a:t> -a -q --filter "status=exited")  </a:t>
            </a:r>
            <a:r>
              <a:rPr lang="en-US" dirty="0" smtClean="0">
                <a:solidFill>
                  <a:srgbClr val="0070C0"/>
                </a:solidFill>
              </a:rPr>
              <a:t># start all </a:t>
            </a:r>
            <a:r>
              <a:rPr lang="en-US" dirty="0" err="1" smtClean="0">
                <a:solidFill>
                  <a:srgbClr val="0070C0"/>
                </a:solidFill>
              </a:rPr>
              <a:t>conatiners</a:t>
            </a:r>
            <a:r>
              <a:rPr lang="en-US" dirty="0" smtClean="0">
                <a:solidFill>
                  <a:srgbClr val="0070C0"/>
                </a:solidFill>
              </a:rPr>
              <a:t> which exited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: start </a:t>
            </a:r>
            <a:r>
              <a:rPr lang="en-US" dirty="0" err="1" smtClean="0"/>
              <a:t>busybox</a:t>
            </a:r>
            <a:r>
              <a:rPr lang="en-US" dirty="0" smtClean="0"/>
              <a:t> containers with name without name,  with run , with start </a:t>
            </a:r>
          </a:p>
          <a:p>
            <a:r>
              <a:rPr lang="en-US" dirty="0" smtClean="0"/>
              <a:t>Kill by </a:t>
            </a:r>
            <a:r>
              <a:rPr lang="en-US" dirty="0" err="1" smtClean="0"/>
              <a:t>containerId</a:t>
            </a:r>
            <a:r>
              <a:rPr lang="en-US" dirty="0" smtClean="0"/>
              <a:t> ,name ,</a:t>
            </a:r>
          </a:p>
          <a:p>
            <a:r>
              <a:rPr lang="en-US" dirty="0" smtClean="0"/>
              <a:t> stop some by container id or name </a:t>
            </a:r>
          </a:p>
          <a:p>
            <a:r>
              <a:rPr lang="en-US" dirty="0" smtClean="0"/>
              <a:t>Kill bulk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all containers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busybox</a:t>
            </a:r>
            <a:r>
              <a:rPr lang="en-US" dirty="0" smtClean="0"/>
              <a:t> image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Install new stuff on base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docker run -</a:t>
            </a:r>
            <a:r>
              <a:rPr lang="en-US" dirty="0" err="1" smtClean="0"/>
              <a:t>itd</a:t>
            </a:r>
            <a:r>
              <a:rPr lang="en-US" dirty="0" smtClean="0"/>
              <a:t> --name job1 </a:t>
            </a:r>
            <a:r>
              <a:rPr lang="en-US" dirty="0" err="1" smtClean="0"/>
              <a:t>ubuntu</a:t>
            </a:r>
            <a:r>
              <a:rPr lang="en-US" dirty="0" smtClean="0"/>
              <a:t> /bin/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de-DE" dirty="0" smtClean="0"/>
              <a:t>sudo docker run --name WebServer -p 9999:80 -t -i ubuntu:14.04 /bin/bash</a:t>
            </a:r>
          </a:p>
          <a:p>
            <a:pPr fontAlgn="base"/>
            <a:r>
              <a:rPr lang="en-US" dirty="0" smtClean="0"/>
              <a:t>apt-get update</a:t>
            </a:r>
          </a:p>
          <a:p>
            <a:pPr fontAlgn="base"/>
            <a:r>
              <a:rPr lang="en-US" dirty="0" smtClean="0"/>
              <a:t>apt-get install apache2</a:t>
            </a:r>
          </a:p>
          <a:p>
            <a:pPr fontAlgn="base"/>
            <a:r>
              <a:rPr lang="en-US" dirty="0" smtClean="0"/>
              <a:t>service apache2 start</a:t>
            </a:r>
          </a:p>
          <a:p>
            <a:pPr fontAlgn="base"/>
            <a:r>
              <a:rPr lang="en-US" dirty="0" smtClean="0"/>
              <a:t>To test : install curl on docker container</a:t>
            </a:r>
          </a:p>
          <a:p>
            <a:pPr fontAlgn="base"/>
            <a:r>
              <a:rPr lang="en-US" dirty="0" smtClean="0"/>
              <a:t>Apt-get install curl</a:t>
            </a:r>
          </a:p>
          <a:p>
            <a:pPr fontAlgn="base"/>
            <a:r>
              <a:rPr lang="en-US" dirty="0" smtClean="0"/>
              <a:t>Curl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fontAlgn="base"/>
            <a:r>
              <a:rPr lang="en-US" dirty="0" smtClean="0"/>
              <a:t>When you restart the container, you can see that apache is already available</a:t>
            </a:r>
          </a:p>
          <a:p>
            <a:r>
              <a:rPr lang="en-US" dirty="0" smtClean="0"/>
              <a:t>docker start </a:t>
            </a:r>
            <a:r>
              <a:rPr lang="en-US" dirty="0" err="1" smtClean="0"/>
              <a:t>WebServer</a:t>
            </a:r>
            <a:r>
              <a:rPr lang="en-US" dirty="0" smtClean="0"/>
              <a:t> /bin/bash</a:t>
            </a:r>
          </a:p>
          <a:p>
            <a:r>
              <a:rPr lang="en-US" dirty="0" smtClean="0"/>
              <a:t>docker attach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docker commit -m "Apache web server" -a “</a:t>
            </a:r>
            <a:r>
              <a:rPr lang="en-US" dirty="0" err="1" smtClean="0"/>
              <a:t>Anju</a:t>
            </a:r>
            <a:r>
              <a:rPr lang="en-US" dirty="0" smtClean="0"/>
              <a:t>" 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  <a:r>
              <a:rPr lang="en-US" dirty="0" err="1" smtClean="0"/>
              <a:t>ubuntu:Apache</a:t>
            </a:r>
            <a:endParaRPr lang="en-US" dirty="0" smtClean="0"/>
          </a:p>
          <a:p>
            <a:r>
              <a:rPr lang="en-US" dirty="0" smtClean="0"/>
              <a:t>Docker history </a:t>
            </a:r>
            <a:r>
              <a:rPr lang="en-US" dirty="0" err="1" smtClean="0"/>
              <a:t>ubuntu:Apache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supports setting environment variables with the -e switch.</a:t>
            </a:r>
          </a:p>
          <a:p>
            <a:r>
              <a:rPr lang="en-US" dirty="0" smtClean="0"/>
              <a:t># </a:t>
            </a:r>
            <a:r>
              <a:rPr lang="en-US" dirty="0" smtClean="0">
                <a:solidFill>
                  <a:schemeClr val="accent1"/>
                </a:solidFill>
              </a:rPr>
              <a:t>docker run -e GREET=“Hi There” </a:t>
            </a:r>
            <a:r>
              <a:rPr lang="en-US" dirty="0" err="1" smtClean="0">
                <a:solidFill>
                  <a:schemeClr val="accent1"/>
                </a:solidFill>
              </a:rPr>
              <a:t>busybox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env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Multiple variables can be added with multiple -e switches.</a:t>
            </a:r>
          </a:p>
          <a:p>
            <a:r>
              <a:rPr lang="en-US" dirty="0" smtClean="0"/>
              <a:t># </a:t>
            </a:r>
            <a:r>
              <a:rPr lang="en-US" dirty="0" smtClean="0">
                <a:solidFill>
                  <a:schemeClr val="tx2"/>
                </a:solidFill>
              </a:rPr>
              <a:t>docker run -e GREET=“Hi THERE” -e  ME=$(</a:t>
            </a:r>
            <a:r>
              <a:rPr lang="en-US" dirty="0" err="1" smtClean="0">
                <a:solidFill>
                  <a:schemeClr val="tx2"/>
                </a:solidFill>
              </a:rPr>
              <a:t>whoami</a:t>
            </a:r>
            <a:r>
              <a:rPr lang="en-US" smtClean="0">
                <a:solidFill>
                  <a:schemeClr val="tx2"/>
                </a:solidFill>
              </a:rPr>
              <a:t>)  </a:t>
            </a:r>
            <a:r>
              <a:rPr lang="en-US" dirty="0" err="1" smtClean="0">
                <a:solidFill>
                  <a:schemeClr val="tx2"/>
                </a:solidFill>
              </a:rPr>
              <a:t>busybox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env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order to be able to save (persist) data and also to share data between containers, Docker introduced volumes.</a:t>
            </a:r>
          </a:p>
          <a:p>
            <a:r>
              <a:rPr lang="en-US" dirty="0" smtClean="0"/>
              <a:t>volumes are directories (or files) that are outside of the default Union File System and exist as normal directories and files on the host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In Docker , you can </a:t>
            </a:r>
          </a:p>
          <a:p>
            <a:pPr>
              <a:buNone/>
            </a:pPr>
            <a:r>
              <a:rPr lang="en-US" dirty="0" smtClean="0"/>
              <a:t>       -  Dynamically add file system  when you run a container</a:t>
            </a:r>
          </a:p>
          <a:p>
            <a:pPr>
              <a:buNone/>
            </a:pPr>
            <a:r>
              <a:rPr lang="en-US" dirty="0" smtClean="0"/>
              <a:t>       - File system as part of image , all containers will have the file system</a:t>
            </a:r>
          </a:p>
          <a:p>
            <a:pPr>
              <a:buNone/>
            </a:pPr>
            <a:r>
              <a:rPr lang="en-US" dirty="0" smtClean="0"/>
              <a:t>       - Access host file system – but you cannot code this in your image</a:t>
            </a:r>
          </a:p>
          <a:p>
            <a:pPr>
              <a:buNone/>
            </a:pPr>
            <a:r>
              <a:rPr lang="en-US" dirty="0" smtClean="0"/>
              <a:t>       - share data between containers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 and docker portability?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run container from an image say </a:t>
            </a:r>
            <a:r>
              <a:rPr lang="en-US" dirty="0" err="1" smtClean="0"/>
              <a:t>ubuntu</a:t>
            </a:r>
            <a:r>
              <a:rPr lang="en-US" dirty="0" smtClean="0"/>
              <a:t>, the </a:t>
            </a:r>
            <a:r>
              <a:rPr lang="en-US" dirty="0" err="1" smtClean="0"/>
              <a:t>ubuntu</a:t>
            </a:r>
            <a:r>
              <a:rPr lang="en-US" dirty="0" smtClean="0"/>
              <a:t> system is accessible until the image is NOT removed. </a:t>
            </a:r>
          </a:p>
          <a:p>
            <a:r>
              <a:rPr lang="en-US" dirty="0" smtClean="0"/>
              <a:t>It is isolated from the underlying OS. When you use volumes, u are depending on the host file system which now makes the container </a:t>
            </a:r>
            <a:r>
              <a:rPr lang="en-US" dirty="0" smtClean="0">
                <a:solidFill>
                  <a:srgbClr val="0070C0"/>
                </a:solidFill>
              </a:rPr>
              <a:t>dependant</a:t>
            </a:r>
            <a:r>
              <a:rPr lang="en-US" dirty="0" smtClean="0"/>
              <a:t> on host.</a:t>
            </a:r>
          </a:p>
          <a:p>
            <a:r>
              <a:rPr lang="en-US" dirty="0" smtClean="0"/>
              <a:t>Use this feature freely in development or testing but advisable not to use in production.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docker run -it --name </a:t>
            </a:r>
            <a:r>
              <a:rPr lang="en-US" dirty="0" err="1" smtClean="0"/>
              <a:t>vol</a:t>
            </a:r>
            <a:r>
              <a:rPr lang="en-US" dirty="0" smtClean="0"/>
              <a:t>-test -h CONTAINER -v /data </a:t>
            </a:r>
            <a:r>
              <a:rPr lang="en-US" dirty="0" err="1" smtClean="0"/>
              <a:t>ubuntu</a:t>
            </a:r>
            <a:r>
              <a:rPr lang="en-US" dirty="0" smtClean="0"/>
              <a:t> /bin/bash</a:t>
            </a:r>
          </a:p>
          <a:p>
            <a:pPr>
              <a:buNone/>
            </a:pPr>
            <a:r>
              <a:rPr lang="en-US" dirty="0" smtClean="0"/>
              <a:t>docker volume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where is this located on host?</a:t>
            </a:r>
          </a:p>
          <a:p>
            <a:r>
              <a:rPr lang="en-US" dirty="0" smtClean="0"/>
              <a:t>Where is docker root directory</a:t>
            </a:r>
          </a:p>
          <a:p>
            <a:r>
              <a:rPr lang="en-US" dirty="0" smtClean="0"/>
              <a:t>Get this with command </a:t>
            </a:r>
            <a:r>
              <a:rPr lang="en-US" dirty="0" smtClean="0">
                <a:solidFill>
                  <a:srgbClr val="002060"/>
                </a:solidFill>
              </a:rPr>
              <a:t>docker info</a:t>
            </a:r>
          </a:p>
          <a:p>
            <a:r>
              <a:rPr lang="en-US" dirty="0" smtClean="0"/>
              <a:t>Now navigate the docker root folder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/lib/docker/volumes</a:t>
            </a:r>
            <a:r>
              <a:rPr lang="en-US" dirty="0" smtClean="0"/>
              <a:t>/ ….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a new file in this location</a:t>
            </a:r>
          </a:p>
          <a:p>
            <a:r>
              <a:rPr lang="en-US" dirty="0" smtClean="0"/>
              <a:t>You can see it inside your container.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docker volume create --name my-</a:t>
            </a:r>
            <a:r>
              <a:rPr lang="en-US" dirty="0" err="1" smtClean="0">
                <a:solidFill>
                  <a:srgbClr val="002060"/>
                </a:solidFill>
              </a:rPr>
              <a:t>vol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docker run -d -v my-</a:t>
            </a:r>
            <a:r>
              <a:rPr lang="en-US" dirty="0" err="1" smtClean="0">
                <a:solidFill>
                  <a:srgbClr val="002060"/>
                </a:solidFill>
              </a:rPr>
              <a:t>vol</a:t>
            </a:r>
            <a:r>
              <a:rPr lang="en-US" dirty="0" smtClean="0">
                <a:solidFill>
                  <a:srgbClr val="002060"/>
                </a:solidFill>
              </a:rPr>
              <a:t>:/data </a:t>
            </a:r>
            <a:r>
              <a:rPr lang="en-US" dirty="0" err="1" smtClean="0">
                <a:solidFill>
                  <a:srgbClr val="002060"/>
                </a:solidFill>
              </a:rPr>
              <a:t>ubuntu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You can add files from inside container and from the host. They are visible to each other.</a:t>
            </a:r>
          </a:p>
          <a:p>
            <a:r>
              <a:rPr lang="en-US" dirty="0" smtClean="0"/>
              <a:t>You can share data between containers using this created volume.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Docker  is an open platform that automates the deployment of applications inside software container</a:t>
            </a:r>
          </a:p>
          <a:p>
            <a:r>
              <a:rPr lang="en-US" dirty="0" smtClean="0"/>
              <a:t>Docker containers wrap up a piece of software in a complete </a:t>
            </a:r>
            <a:r>
              <a:rPr lang="en-US" dirty="0" err="1" smtClean="0"/>
              <a:t>filesystem</a:t>
            </a:r>
            <a:r>
              <a:rPr lang="en-US" dirty="0" smtClean="0"/>
              <a:t> that contains everything it needs to </a:t>
            </a:r>
            <a:r>
              <a:rPr lang="en-US" dirty="0" err="1" smtClean="0"/>
              <a:t>run:code,runtime,systemtools,systemlibraries</a:t>
            </a:r>
            <a:r>
              <a:rPr lang="en-US" dirty="0" smtClean="0"/>
              <a:t>–anything you can install on a server.</a:t>
            </a:r>
          </a:p>
          <a:p>
            <a:r>
              <a:rPr lang="en-US" dirty="0" smtClean="0"/>
              <a:t>This guarantees that it will always run the same ,regardless of the environment it is running in.</a:t>
            </a:r>
          </a:p>
          <a:p>
            <a:r>
              <a:rPr lang="en-US" dirty="0" smtClean="0"/>
              <a:t>It is a container manager.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data from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 smtClean="0"/>
              <a:t>run </a:t>
            </a:r>
            <a:r>
              <a:rPr lang="en-US" dirty="0" smtClean="0">
                <a:solidFill>
                  <a:srgbClr val="002060"/>
                </a:solidFill>
              </a:rPr>
              <a:t>–name vol-test2</a:t>
            </a:r>
            <a:r>
              <a:rPr lang="en-US" dirty="0" smtClean="0"/>
              <a:t> </a:t>
            </a:r>
            <a:r>
              <a:rPr lang="en-US" dirty="0" smtClean="0"/>
              <a:t>-it -h NEWCONTAINER -v 8e0b3a9d5c544b63a0bbaa788a250e6f4592d81c089f9221108379fd7e5ed017:/my-data </a:t>
            </a:r>
            <a:r>
              <a:rPr lang="en-US" dirty="0" err="1" smtClean="0"/>
              <a:t>ubuntu</a:t>
            </a:r>
            <a:r>
              <a:rPr lang="en-US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bin/bash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Volumes-from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docker run -it --name </a:t>
            </a:r>
            <a:r>
              <a:rPr lang="en-US" dirty="0" smtClean="0">
                <a:solidFill>
                  <a:srgbClr val="002060"/>
                </a:solidFill>
              </a:rPr>
              <a:t>ctr1 </a:t>
            </a:r>
            <a:r>
              <a:rPr lang="en-US" dirty="0" smtClean="0">
                <a:solidFill>
                  <a:srgbClr val="002060"/>
                </a:solidFill>
              </a:rPr>
              <a:t>-v </a:t>
            </a:r>
            <a:r>
              <a:rPr lang="en-US" dirty="0" smtClean="0">
                <a:solidFill>
                  <a:srgbClr val="002060"/>
                </a:solidFill>
              </a:rPr>
              <a:t>~/</a:t>
            </a:r>
            <a:r>
              <a:rPr lang="en-US" dirty="0" err="1" smtClean="0">
                <a:solidFill>
                  <a:srgbClr val="002060"/>
                </a:solidFill>
              </a:rPr>
              <a:t>staticfiles</a:t>
            </a:r>
            <a:r>
              <a:rPr lang="en-US" dirty="0" smtClean="0">
                <a:solidFill>
                  <a:srgbClr val="002060"/>
                </a:solidFill>
              </a:rPr>
              <a:t>:/files </a:t>
            </a:r>
            <a:r>
              <a:rPr lang="en-US" dirty="0" err="1" smtClean="0">
                <a:solidFill>
                  <a:srgbClr val="002060"/>
                </a:solidFill>
              </a:rPr>
              <a:t>ubuntu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docker run -it --name </a:t>
            </a:r>
            <a:r>
              <a:rPr lang="en-US" dirty="0" smtClean="0">
                <a:solidFill>
                  <a:srgbClr val="002060"/>
                </a:solidFill>
              </a:rPr>
              <a:t>ctr2 </a:t>
            </a:r>
            <a:r>
              <a:rPr lang="en-US" dirty="0" smtClean="0">
                <a:solidFill>
                  <a:srgbClr val="002060"/>
                </a:solidFill>
              </a:rPr>
              <a:t>--volumes-from </a:t>
            </a:r>
            <a:r>
              <a:rPr lang="en-US" dirty="0" smtClean="0">
                <a:solidFill>
                  <a:srgbClr val="002060"/>
                </a:solidFill>
              </a:rPr>
              <a:t>ctr1 </a:t>
            </a:r>
            <a:r>
              <a:rPr lang="en-US" dirty="0" err="1" smtClean="0">
                <a:solidFill>
                  <a:srgbClr val="002060"/>
                </a:solidFill>
              </a:rPr>
              <a:t>ubuntu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 You can have multiple -–volumes-from for a container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Nginx</a:t>
            </a:r>
            <a:r>
              <a:rPr lang="en-US" dirty="0" smtClean="0"/>
              <a:t> with docker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Volumes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Volumes are only automatically deleted if the parent container is removed with the </a:t>
            </a:r>
            <a:endParaRPr lang="en-US" dirty="0" smtClean="0"/>
          </a:p>
          <a:p>
            <a:r>
              <a:rPr lang="en-US" i="1" dirty="0" smtClean="0"/>
              <a:t>docker </a:t>
            </a:r>
            <a:r>
              <a:rPr lang="en-US" i="1" dirty="0" err="1" smtClean="0"/>
              <a:t>rm</a:t>
            </a:r>
            <a:r>
              <a:rPr lang="en-US" i="1" dirty="0" smtClean="0"/>
              <a:t> –</a:t>
            </a:r>
            <a:r>
              <a:rPr lang="en-US" i="1" dirty="0" smtClean="0"/>
              <a:t>v &lt;container-name or id&gt;</a:t>
            </a:r>
          </a:p>
          <a:p>
            <a:r>
              <a:rPr lang="en-US" dirty="0" smtClean="0"/>
              <a:t>A volume will never be deleted as long as a container is linked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So in our example folder named data will not be deleted until </a:t>
            </a:r>
            <a:r>
              <a:rPr lang="en-US" dirty="0" err="1" smtClean="0"/>
              <a:t>vol</a:t>
            </a:r>
            <a:r>
              <a:rPr lang="en-US" dirty="0" smtClean="0"/>
              <a:t>-test and vol-test2 is removed.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docker volume </a:t>
            </a:r>
            <a:r>
              <a:rPr lang="en-US" dirty="0" err="1" smtClean="0">
                <a:solidFill>
                  <a:srgbClr val="002060"/>
                </a:solidFill>
              </a:rPr>
              <a:t>rm</a:t>
            </a:r>
            <a:r>
              <a:rPr lang="en-US" dirty="0" smtClean="0">
                <a:solidFill>
                  <a:srgbClr val="002060"/>
                </a:solidFill>
              </a:rPr>
              <a:t> &lt;volume&gt;</a:t>
            </a:r>
          </a:p>
          <a:p>
            <a:r>
              <a:rPr lang="en-US" dirty="0" smtClean="0"/>
              <a:t>To delete all volumes not in use, try: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docker volume </a:t>
            </a:r>
            <a:r>
              <a:rPr lang="en-US" dirty="0" err="1" smtClean="0">
                <a:solidFill>
                  <a:srgbClr val="002060"/>
                </a:solidFill>
              </a:rPr>
              <a:t>rm</a:t>
            </a:r>
            <a:r>
              <a:rPr lang="en-US" dirty="0" smtClean="0">
                <a:solidFill>
                  <a:srgbClr val="002060"/>
                </a:solidFill>
              </a:rPr>
              <a:t> $(docker volume </a:t>
            </a:r>
            <a:r>
              <a:rPr lang="en-US" dirty="0" err="1" smtClean="0">
                <a:solidFill>
                  <a:srgbClr val="002060"/>
                </a:solidFill>
              </a:rPr>
              <a:t>ls</a:t>
            </a:r>
            <a:r>
              <a:rPr lang="en-US" dirty="0" smtClean="0">
                <a:solidFill>
                  <a:srgbClr val="002060"/>
                </a:solidFill>
              </a:rPr>
              <a:t> -q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Dangling volumes : containers are removed without removing the associated volumes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docker volume </a:t>
            </a:r>
            <a:r>
              <a:rPr lang="en-US" dirty="0" err="1" smtClean="0"/>
              <a:t>ls</a:t>
            </a:r>
            <a:r>
              <a:rPr lang="en-US" dirty="0" smtClean="0"/>
              <a:t> -f </a:t>
            </a:r>
            <a:r>
              <a:rPr lang="en-US" dirty="0" smtClean="0"/>
              <a:t>dangling=true and remove the listed volumes by name.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only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u can create data only containers and share its volume across multiple containers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: </a:t>
            </a:r>
            <a:r>
              <a:rPr lang="en-US" dirty="0" err="1" smtClean="0"/>
              <a:t>mysql</a:t>
            </a:r>
            <a:r>
              <a:rPr lang="en-US" dirty="0" smtClean="0"/>
              <a:t> database , </a:t>
            </a:r>
            <a:r>
              <a:rPr lang="en-US" dirty="0" err="1" smtClean="0"/>
              <a:t>postgres</a:t>
            </a:r>
            <a:r>
              <a:rPr lang="en-US" dirty="0" smtClean="0"/>
              <a:t> database can be made data-only containers and shared with docker container running the instances.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keeps code and its dependencies together and lets us more fully utilize our computing resources.</a:t>
            </a:r>
          </a:p>
          <a:p>
            <a:r>
              <a:rPr lang="en-US" dirty="0" smtClean="0"/>
              <a:t>Docker is really just a way to encapsulate the infrastructure required to run our code in a self-contained package.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8305799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around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host : machine or VM or AWS which runs docker engine</a:t>
            </a:r>
          </a:p>
          <a:p>
            <a:r>
              <a:rPr lang="en-US" dirty="0" smtClean="0"/>
              <a:t>Docker image : template from which containers are created </a:t>
            </a:r>
          </a:p>
          <a:p>
            <a:r>
              <a:rPr lang="en-US" dirty="0" smtClean="0"/>
              <a:t>Docker container : isolated process which runs your code. It is an instance of your image</a:t>
            </a:r>
          </a:p>
          <a:p>
            <a:r>
              <a:rPr lang="en-US" dirty="0" smtClean="0"/>
              <a:t>Docker Machine :  Your laptop or desktop from which containers can be managed.</a:t>
            </a:r>
          </a:p>
          <a:p>
            <a:r>
              <a:rPr lang="en-US" dirty="0" smtClean="0"/>
              <a:t>Docker file : </a:t>
            </a:r>
          </a:p>
          <a:p>
            <a:r>
              <a:rPr lang="en-US" dirty="0" smtClean="0"/>
              <a:t>Docker Engine : The core of docker, the process which runs as a </a:t>
            </a:r>
            <a:r>
              <a:rPr lang="en-US" dirty="0" err="1" smtClean="0"/>
              <a:t>deamon</a:t>
            </a:r>
            <a:r>
              <a:rPr lang="en-US" dirty="0" smtClean="0"/>
              <a:t> or in background and listens to docker commands</a:t>
            </a:r>
          </a:p>
          <a:p>
            <a:r>
              <a:rPr lang="en-US" dirty="0" smtClean="0"/>
              <a:t>Docker Hub : Docker repository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Docker on Centos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yum install docker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service docker start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chkconfig</a:t>
            </a:r>
            <a:r>
              <a:rPr lang="en-US" dirty="0" smtClean="0"/>
              <a:t> docker on #(start at boot) docker info</a:t>
            </a:r>
          </a:p>
          <a:p>
            <a:r>
              <a:rPr lang="en-US" dirty="0" smtClean="0"/>
              <a:t> docker version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service docker restart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Container : isolated Docker process</a:t>
            </a:r>
          </a:p>
          <a:p>
            <a:r>
              <a:rPr lang="en-US" dirty="0" smtClean="0"/>
              <a:t>Templates for Docker container. It is the build component of Docker. You can create images, update them or pull images built by others.</a:t>
            </a:r>
          </a:p>
          <a:p>
            <a:r>
              <a:rPr lang="en-US" dirty="0" smtClean="0"/>
              <a:t>You can create  multiple container instances from same image.</a:t>
            </a:r>
          </a:p>
          <a:p>
            <a:r>
              <a:rPr lang="en-US" dirty="0" smtClean="0"/>
              <a:t>Think of  it like you have tomcat installer, you install and run the same installer on multiple  VMs.(so  in docker terms from same image , you are running different containers)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Started, stopped, running, removed. </a:t>
            </a:r>
          </a:p>
          <a:p>
            <a:r>
              <a:rPr lang="en-US" dirty="0" smtClean="0"/>
              <a:t>The software/packages you install on a container stays with it </a:t>
            </a:r>
            <a:r>
              <a:rPr lang="en-US" dirty="0" err="1" smtClean="0"/>
              <a:t>untill</a:t>
            </a:r>
            <a:r>
              <a:rPr lang="en-US" dirty="0" smtClean="0"/>
              <a:t> the container is removed.</a:t>
            </a:r>
          </a:p>
          <a:p>
            <a:pPr>
              <a:buNone/>
            </a:pPr>
            <a:r>
              <a:rPr lang="en-US" dirty="0" smtClean="0"/>
              <a:t>Lets start a </a:t>
            </a:r>
            <a:r>
              <a:rPr lang="en-US" dirty="0" err="1" smtClean="0"/>
              <a:t>ubuntu</a:t>
            </a:r>
            <a:r>
              <a:rPr lang="en-US" dirty="0" smtClean="0"/>
              <a:t> container and install apache and curl on it.</a:t>
            </a:r>
          </a:p>
          <a:p>
            <a:pPr>
              <a:buNone/>
            </a:pPr>
            <a:r>
              <a:rPr lang="en-US" dirty="0" smtClean="0"/>
              <a:t>Now stop the container, restart it</a:t>
            </a:r>
          </a:p>
          <a:p>
            <a:pPr>
              <a:buNone/>
            </a:pPr>
            <a:r>
              <a:rPr lang="en-US" dirty="0" smtClean="0"/>
              <a:t>Check if apache is still there and accessible </a:t>
            </a:r>
          </a:p>
          <a:p>
            <a:pPr>
              <a:buNone/>
            </a:pPr>
            <a:r>
              <a:rPr lang="en-US" dirty="0" smtClean="0"/>
              <a:t>Create another container from </a:t>
            </a:r>
            <a:r>
              <a:rPr lang="en-US" dirty="0" err="1" smtClean="0"/>
              <a:t>ubuntu</a:t>
            </a:r>
            <a:r>
              <a:rPr lang="en-US" dirty="0" smtClean="0"/>
              <a:t> , run it , stop and restart.</a:t>
            </a:r>
          </a:p>
          <a:p>
            <a:pPr>
              <a:buNone/>
            </a:pPr>
            <a:r>
              <a:rPr lang="en-US" dirty="0" smtClean="0"/>
              <a:t>Now remove both containers</a:t>
            </a:r>
          </a:p>
          <a:p>
            <a:pPr>
              <a:buNone/>
            </a:pPr>
            <a:r>
              <a:rPr lang="en-US" dirty="0" smtClean="0"/>
              <a:t>Run a new container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the repo.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search </a:t>
            </a:r>
            <a:r>
              <a:rPr lang="en-US" dirty="0" err="1" smtClean="0"/>
              <a:t>Ubuntu</a:t>
            </a:r>
            <a:r>
              <a:rPr lang="en-US" dirty="0" smtClean="0"/>
              <a:t> : here we are searching in repository for </a:t>
            </a:r>
            <a:r>
              <a:rPr lang="en-US" dirty="0" err="1" smtClean="0"/>
              <a:t>ubuntu</a:t>
            </a:r>
            <a:r>
              <a:rPr lang="en-US" dirty="0" smtClean="0"/>
              <a:t> images. There could be many.</a:t>
            </a:r>
          </a:p>
          <a:p>
            <a:r>
              <a:rPr lang="en-US" dirty="0" smtClean="0"/>
              <a:t>docker search -s 10 </a:t>
            </a:r>
            <a:r>
              <a:rPr lang="en-US" dirty="0" err="1" smtClean="0"/>
              <a:t>ubuntu</a:t>
            </a:r>
            <a:r>
              <a:rPr lang="en-US" dirty="0" smtClean="0"/>
              <a:t> (limit results to 10)</a:t>
            </a:r>
          </a:p>
          <a:p>
            <a:r>
              <a:rPr lang="en-US" dirty="0" smtClean="0"/>
              <a:t>docker pull ubuntu:14.04 </a:t>
            </a:r>
            <a:r>
              <a:rPr lang="en-US" dirty="0" smtClean="0">
                <a:solidFill>
                  <a:srgbClr val="0070C0"/>
                </a:solidFill>
              </a:rPr>
              <a:t># gets version 14.04 of </a:t>
            </a:r>
            <a:r>
              <a:rPr lang="en-US" dirty="0" err="1" smtClean="0">
                <a:solidFill>
                  <a:srgbClr val="0070C0"/>
                </a:solidFill>
              </a:rPr>
              <a:t>ubuntu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1402</Words>
  <Application>Microsoft Office PowerPoint</Application>
  <PresentationFormat>On-screen Show (4:3)</PresentationFormat>
  <Paragraphs>151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The problem</vt:lpstr>
      <vt:lpstr>What is Docker</vt:lpstr>
      <vt:lpstr>Slide 3</vt:lpstr>
      <vt:lpstr>Slide 4</vt:lpstr>
      <vt:lpstr>Terms around Docker</vt:lpstr>
      <vt:lpstr>Install Docker on Centos</vt:lpstr>
      <vt:lpstr>Images and Containers</vt:lpstr>
      <vt:lpstr>Container states</vt:lpstr>
      <vt:lpstr>Commands for the repo.</vt:lpstr>
      <vt:lpstr>Lets explore the difference between following commands</vt:lpstr>
      <vt:lpstr>docker ps</vt:lpstr>
      <vt:lpstr>Practice</vt:lpstr>
      <vt:lpstr>Install new stuff on base container</vt:lpstr>
      <vt:lpstr>environment variables</vt:lpstr>
      <vt:lpstr>Docker Volumes</vt:lpstr>
      <vt:lpstr>Volumes and docker portability?</vt:lpstr>
      <vt:lpstr>Continued …</vt:lpstr>
      <vt:lpstr>Slide 18</vt:lpstr>
      <vt:lpstr>Volume - create</vt:lpstr>
      <vt:lpstr>Share data from a container</vt:lpstr>
      <vt:lpstr>Volumes-from option</vt:lpstr>
      <vt:lpstr>Practice: Nginx with docker volume</vt:lpstr>
      <vt:lpstr>Deleting Volumes </vt:lpstr>
      <vt:lpstr>Volume delete</vt:lpstr>
      <vt:lpstr>Data only containers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User</dc:creator>
  <cp:lastModifiedBy>User</cp:lastModifiedBy>
  <cp:revision>16</cp:revision>
  <dcterms:created xsi:type="dcterms:W3CDTF">2006-08-16T00:00:00Z</dcterms:created>
  <dcterms:modified xsi:type="dcterms:W3CDTF">2017-05-27T09:04:16Z</dcterms:modified>
</cp:coreProperties>
</file>