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256" r:id="rId3"/>
    <p:sldId id="257" r:id="rId4"/>
    <p:sldId id="258" r:id="rId5"/>
    <p:sldId id="259" r:id="rId6"/>
    <p:sldId id="262" r:id="rId7"/>
    <p:sldId id="260" r:id="rId8"/>
    <p:sldId id="275" r:id="rId9"/>
    <p:sldId id="277" r:id="rId10"/>
    <p:sldId id="278" r:id="rId11"/>
    <p:sldId id="261" r:id="rId12"/>
    <p:sldId id="263" r:id="rId13"/>
    <p:sldId id="276" r:id="rId14"/>
    <p:sldId id="264" r:id="rId15"/>
    <p:sldId id="265" r:id="rId16"/>
    <p:sldId id="266" r:id="rId17"/>
    <p:sldId id="267" r:id="rId18"/>
    <p:sldId id="272" r:id="rId19"/>
    <p:sldId id="273" r:id="rId20"/>
    <p:sldId id="268" r:id="rId21"/>
    <p:sldId id="281" r:id="rId22"/>
    <p:sldId id="282" r:id="rId23"/>
    <p:sldId id="283" r:id="rId24"/>
    <p:sldId id="280" r:id="rId25"/>
    <p:sldId id="284" r:id="rId26"/>
    <p:sldId id="285" r:id="rId27"/>
    <p:sldId id="287"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6" autoAdjust="0"/>
    <p:restoredTop sz="85663" autoAdjust="0"/>
  </p:normalViewPr>
  <p:slideViewPr>
    <p:cSldViewPr>
      <p:cViewPr varScale="1">
        <p:scale>
          <a:sx n="62" d="100"/>
          <a:sy n="62" d="100"/>
        </p:scale>
        <p:origin x="-73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7397C-7830-4972-8DDA-97B5F61DDD55}" type="datetimeFigureOut">
              <a:rPr lang="en-US" smtClean="0"/>
              <a:pPr/>
              <a:t>4/22/2017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B50E1-E171-4EDF-8E78-25DC8CB282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is an open platform for developing, shipping, and running applications. </a:t>
            </a:r>
            <a:r>
              <a:rPr lang="en-US" sz="1200" kern="1200" dirty="0" err="1" smtClean="0">
                <a:solidFill>
                  <a:schemeClr val="tx1"/>
                </a:solidFill>
                <a:latin typeface="+mn-lt"/>
                <a:ea typeface="+mn-ea"/>
                <a:cs typeface="+mn-cs"/>
              </a:rPr>
              <a:t>Docker</a:t>
            </a:r>
            <a:r>
              <a:rPr lang="en-US" sz="1200" kern="1200" dirty="0" smtClean="0">
                <a:solidFill>
                  <a:schemeClr val="tx1"/>
                </a:solidFill>
                <a:latin typeface="+mn-lt"/>
                <a:ea typeface="+mn-ea"/>
                <a:cs typeface="+mn-cs"/>
              </a:rPr>
              <a:t> enables you to separate your applications from your infrastructure so you can deliver software quickly.</a:t>
            </a:r>
          </a:p>
          <a:p>
            <a:r>
              <a:rPr lang="en-US" sz="1200" kern="1200" dirty="0" smtClean="0">
                <a:solidFill>
                  <a:schemeClr val="tx1"/>
                </a:solidFill>
                <a:latin typeface="+mn-lt"/>
                <a:ea typeface="+mn-ea"/>
                <a:cs typeface="+mn-cs"/>
              </a:rPr>
              <a:t>By taking advantage of </a:t>
            </a:r>
            <a:r>
              <a:rPr lang="en-US" sz="1200" kern="1200" dirty="0" err="1" smtClean="0">
                <a:solidFill>
                  <a:schemeClr val="tx1"/>
                </a:solidFill>
                <a:latin typeface="+mn-lt"/>
                <a:ea typeface="+mn-ea"/>
                <a:cs typeface="+mn-cs"/>
              </a:rPr>
              <a:t>Docker’s</a:t>
            </a:r>
            <a:r>
              <a:rPr lang="en-US" sz="1200" kern="1200" dirty="0" smtClean="0">
                <a:solidFill>
                  <a:schemeClr val="tx1"/>
                </a:solidFill>
                <a:latin typeface="+mn-lt"/>
                <a:ea typeface="+mn-ea"/>
                <a:cs typeface="+mn-cs"/>
              </a:rPr>
              <a:t> methodologies for shipping, testing, and deploying code quickly, you can significantly reduce the delay between writing code and running it in production</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Union File system : layered file system , kernel , base (</a:t>
            </a:r>
            <a:r>
              <a:rPr lang="en-US" dirty="0" err="1" smtClean="0"/>
              <a:t>debian</a:t>
            </a:r>
            <a:r>
              <a:rPr lang="en-US" dirty="0" smtClean="0"/>
              <a:t>, </a:t>
            </a:r>
            <a:r>
              <a:rPr lang="en-US" dirty="0" err="1" smtClean="0"/>
              <a:t>redhat</a:t>
            </a:r>
            <a:r>
              <a:rPr lang="en-US" dirty="0" smtClean="0"/>
              <a:t>) apache, </a:t>
            </a:r>
            <a:r>
              <a:rPr lang="en-US" dirty="0" err="1" smtClean="0"/>
              <a:t>php</a:t>
            </a:r>
            <a:r>
              <a:rPr lang="en-US" dirty="0" smtClean="0"/>
              <a:t>, on  top is writable   - Multiple file</a:t>
            </a:r>
            <a:r>
              <a:rPr lang="en-US" baseline="0" dirty="0" smtClean="0"/>
              <a:t> system made to look like a single/unified file system</a:t>
            </a:r>
          </a:p>
          <a:p>
            <a:r>
              <a:rPr lang="en-US" baseline="0" dirty="0" smtClean="0"/>
              <a:t>Volume bypass union </a:t>
            </a:r>
            <a:r>
              <a:rPr lang="en-US" baseline="0" dirty="0" err="1" smtClean="0"/>
              <a:t>filesystem</a:t>
            </a:r>
            <a:endParaRPr lang="en-US" baseline="0" dirty="0" smtClean="0"/>
          </a:p>
          <a:p>
            <a:pPr>
              <a:buNone/>
            </a:pPr>
            <a:r>
              <a:rPr lang="en-US" dirty="0" err="1" smtClean="0"/>
              <a:t>docker</a:t>
            </a:r>
            <a:r>
              <a:rPr lang="en-US" dirty="0" smtClean="0"/>
              <a:t> run -it -v /john1 </a:t>
            </a:r>
            <a:r>
              <a:rPr lang="en-US" dirty="0" err="1" smtClean="0"/>
              <a:t>busybox</a:t>
            </a:r>
            <a:endParaRPr lang="en-US" dirty="0" smtClean="0"/>
          </a:p>
          <a:p>
            <a:pPr>
              <a:buNone/>
            </a:pPr>
            <a:r>
              <a:rPr lang="en-US" dirty="0" err="1" smtClean="0"/>
              <a:t>Filesystem</a:t>
            </a:r>
            <a:r>
              <a:rPr lang="en-US" dirty="0" smtClean="0"/>
              <a:t> exist </a:t>
            </a:r>
            <a:r>
              <a:rPr lang="en-US" dirty="0" err="1" smtClean="0"/>
              <a:t>untill</a:t>
            </a:r>
            <a:r>
              <a:rPr lang="en-US" dirty="0" smtClean="0"/>
              <a:t> the container is removed</a:t>
            </a:r>
          </a:p>
          <a:p>
            <a:pPr>
              <a:buNone/>
            </a:pPr>
            <a:r>
              <a:rPr lang="en-US" dirty="0" err="1" smtClean="0"/>
              <a:t>Docker</a:t>
            </a:r>
            <a:r>
              <a:rPr lang="en-US" dirty="0" smtClean="0"/>
              <a:t> exec &lt;id&gt; </a:t>
            </a:r>
            <a:r>
              <a:rPr lang="en-US" dirty="0" err="1" smtClean="0"/>
              <a:t>ls</a:t>
            </a:r>
            <a:r>
              <a:rPr lang="en-US" dirty="0" smtClean="0"/>
              <a:t> /john1</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Docker</a:t>
            </a:r>
            <a:r>
              <a:rPr lang="en-US" dirty="0" smtClean="0"/>
              <a:t> Workflow</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Registry</a:t>
            </a:r>
            <a:r>
              <a:rPr lang="en-US" baseline="0" dirty="0" smtClean="0"/>
              <a:t> can be public or private/paid</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Doing</a:t>
            </a:r>
            <a:r>
              <a:rPr lang="en-US" baseline="0" dirty="0" smtClean="0"/>
              <a:t> on </a:t>
            </a:r>
            <a:r>
              <a:rPr lang="en-US" baseline="0" dirty="0" err="1" smtClean="0"/>
              <a:t>Ubuntu</a:t>
            </a:r>
            <a:r>
              <a:rPr lang="en-US" baseline="0" dirty="0" smtClean="0"/>
              <a:t> </a:t>
            </a:r>
          </a:p>
          <a:p>
            <a:r>
              <a:rPr lang="en-US" baseline="0" dirty="0" smtClean="0"/>
              <a:t>- Either Ec2 instance with </a:t>
            </a:r>
            <a:r>
              <a:rPr lang="en-US" baseline="0" dirty="0" err="1" smtClean="0"/>
              <a:t>ubuntu</a:t>
            </a:r>
            <a:r>
              <a:rPr lang="en-US" baseline="0" dirty="0" smtClean="0"/>
              <a:t> or Vagrant image with </a:t>
            </a:r>
            <a:r>
              <a:rPr lang="en-US" baseline="0" dirty="0" err="1" smtClean="0"/>
              <a:t>ubuntu</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Difference between run and start </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Exercise</a:t>
            </a:r>
            <a:r>
              <a:rPr lang="en-US" baseline="0" dirty="0" smtClean="0"/>
              <a:t>  : run </a:t>
            </a:r>
            <a:r>
              <a:rPr lang="en-US" baseline="0" dirty="0" err="1" smtClean="0"/>
              <a:t>docker</a:t>
            </a:r>
            <a:r>
              <a:rPr lang="en-US" baseline="0" dirty="0" smtClean="0"/>
              <a:t> image of </a:t>
            </a:r>
            <a:r>
              <a:rPr lang="en-US" baseline="0" dirty="0" err="1" smtClean="0"/>
              <a:t>ubuntu</a:t>
            </a:r>
            <a:r>
              <a:rPr lang="en-US" baseline="0" dirty="0" smtClean="0"/>
              <a:t> in detached mode </a:t>
            </a:r>
          </a:p>
          <a:p>
            <a:r>
              <a:rPr lang="en-US" baseline="0" dirty="0" err="1" smtClean="0"/>
              <a:t>Docker</a:t>
            </a:r>
            <a:r>
              <a:rPr lang="en-US" baseline="0" dirty="0" smtClean="0"/>
              <a:t> exec &lt;</a:t>
            </a:r>
            <a:r>
              <a:rPr lang="en-US" baseline="0" dirty="0" err="1" smtClean="0"/>
              <a:t>cotainerId</a:t>
            </a:r>
            <a:r>
              <a:rPr lang="en-US" baseline="0" dirty="0" smtClean="0"/>
              <a:t>/name&gt; du –</a:t>
            </a:r>
            <a:r>
              <a:rPr lang="en-US" baseline="0" dirty="0" err="1" smtClean="0"/>
              <a:t>mh</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Docker</a:t>
            </a:r>
            <a:r>
              <a:rPr lang="en-US" baseline="0" dirty="0" smtClean="0"/>
              <a:t> exec &lt;</a:t>
            </a:r>
            <a:r>
              <a:rPr lang="en-US" baseline="0" dirty="0" err="1" smtClean="0"/>
              <a:t>cotainerId</a:t>
            </a:r>
            <a:r>
              <a:rPr lang="en-US" baseline="0" dirty="0" smtClean="0"/>
              <a:t>/name&gt; </a:t>
            </a:r>
            <a:r>
              <a:rPr lang="en-US" baseline="0" dirty="0" err="1" smtClean="0"/>
              <a:t>uname</a:t>
            </a:r>
            <a:r>
              <a:rPr lang="en-US" baseline="0" dirty="0" smtClean="0"/>
              <a:t> –a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Docker</a:t>
            </a:r>
            <a:r>
              <a:rPr lang="en-US" baseline="0" dirty="0" smtClean="0"/>
              <a:t> exec &lt;</a:t>
            </a:r>
            <a:r>
              <a:rPr lang="en-US" baseline="0" dirty="0" err="1" smtClean="0"/>
              <a:t>cotainerId</a:t>
            </a:r>
            <a:r>
              <a:rPr lang="en-US" baseline="0" dirty="0" smtClean="0"/>
              <a:t>/name&gt; hostname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Docker</a:t>
            </a:r>
            <a:r>
              <a:rPr lang="en-US" baseline="0" dirty="0" smtClean="0"/>
              <a:t> exec &lt;</a:t>
            </a:r>
            <a:r>
              <a:rPr lang="en-US" baseline="0" dirty="0" err="1" smtClean="0"/>
              <a:t>cotainerId</a:t>
            </a:r>
            <a:r>
              <a:rPr lang="en-US" baseline="0" dirty="0" smtClean="0"/>
              <a:t>/name&gt; echo “Hello World”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docker</a:t>
            </a:r>
            <a:r>
              <a:rPr lang="en-US" sz="1200" kern="1200" dirty="0" smtClean="0">
                <a:solidFill>
                  <a:schemeClr val="tx1"/>
                </a:solidFill>
                <a:latin typeface="+mn-lt"/>
                <a:ea typeface="+mn-ea"/>
                <a:cs typeface="+mn-cs"/>
              </a:rPr>
              <a:t> run -</a:t>
            </a:r>
            <a:r>
              <a:rPr lang="en-US" sz="1200" kern="1200" dirty="0" err="1" smtClean="0">
                <a:solidFill>
                  <a:schemeClr val="tx1"/>
                </a:solidFill>
                <a:latin typeface="+mn-lt"/>
                <a:ea typeface="+mn-ea"/>
                <a:cs typeface="+mn-cs"/>
              </a:rPr>
              <a:t>itd</a:t>
            </a:r>
            <a:r>
              <a:rPr lang="en-US" sz="1200" kern="1200" dirty="0" smtClean="0">
                <a:solidFill>
                  <a:schemeClr val="tx1"/>
                </a:solidFill>
                <a:latin typeface="+mn-lt"/>
                <a:ea typeface="+mn-ea"/>
                <a:cs typeface="+mn-cs"/>
              </a:rPr>
              <a:t> --name test </a:t>
            </a:r>
            <a:r>
              <a:rPr lang="en-US" sz="1200" kern="1200" dirty="0" err="1" smtClean="0">
                <a:solidFill>
                  <a:schemeClr val="tx1"/>
                </a:solidFill>
                <a:latin typeface="+mn-lt"/>
                <a:ea typeface="+mn-ea"/>
                <a:cs typeface="+mn-cs"/>
              </a:rPr>
              <a:t>ubuntu</a:t>
            </a:r>
            <a:r>
              <a:rPr lang="en-US" sz="1200" kern="1200" dirty="0" smtClean="0">
                <a:solidFill>
                  <a:schemeClr val="tx1"/>
                </a:solidFill>
                <a:latin typeface="+mn-lt"/>
                <a:ea typeface="+mn-ea"/>
                <a:cs typeface="+mn-cs"/>
              </a:rPr>
              <a:t> /bin/bash  -c "while true; do echo </a:t>
            </a:r>
            <a:r>
              <a:rPr lang="en-US" sz="1200" kern="1200" dirty="0" err="1" smtClean="0">
                <a:solidFill>
                  <a:schemeClr val="tx1"/>
                </a:solidFill>
                <a:latin typeface="+mn-lt"/>
                <a:ea typeface="+mn-ea"/>
                <a:cs typeface="+mn-cs"/>
              </a:rPr>
              <a:t>Docker</a:t>
            </a:r>
            <a:r>
              <a:rPr lang="en-US" sz="1200" kern="1200" dirty="0" smtClean="0">
                <a:solidFill>
                  <a:schemeClr val="tx1"/>
                </a:solidFill>
                <a:latin typeface="+mn-lt"/>
                <a:ea typeface="+mn-ea"/>
                <a:cs typeface="+mn-cs"/>
              </a:rPr>
              <a:t> rocks; sleep 1;  done"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Docker</a:t>
            </a:r>
            <a:r>
              <a:rPr lang="en-US" dirty="0" smtClean="0"/>
              <a:t> logs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6B50E1-E171-4EDF-8E78-25DC8CB282C2}"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Exercise : start </a:t>
            </a:r>
            <a:r>
              <a:rPr lang="en-US" dirty="0" err="1" smtClean="0"/>
              <a:t>busybox</a:t>
            </a:r>
            <a:r>
              <a:rPr lang="en-US" baseline="0" dirty="0" smtClean="0"/>
              <a:t> containers with name without name with run , with start </a:t>
            </a:r>
          </a:p>
          <a:p>
            <a:r>
              <a:rPr lang="en-US" baseline="0" dirty="0" smtClean="0"/>
              <a:t>Kill by </a:t>
            </a:r>
            <a:r>
              <a:rPr lang="en-US" baseline="0" dirty="0" err="1" smtClean="0"/>
              <a:t>containerId</a:t>
            </a:r>
            <a:r>
              <a:rPr lang="en-US" baseline="0" dirty="0" smtClean="0"/>
              <a:t> or name , stop some by container id or name </a:t>
            </a:r>
          </a:p>
          <a:p>
            <a:r>
              <a:rPr lang="en-US" baseline="0" dirty="0" smtClean="0"/>
              <a:t>Kill bulk , </a:t>
            </a:r>
            <a:r>
              <a:rPr lang="en-US" baseline="0" dirty="0" err="1" smtClean="0"/>
              <a:t>rm</a:t>
            </a:r>
            <a:r>
              <a:rPr lang="en-US" baseline="0" dirty="0" smtClean="0"/>
              <a:t> all containers</a:t>
            </a:r>
          </a:p>
          <a:p>
            <a:r>
              <a:rPr lang="en-US" baseline="0" dirty="0" smtClean="0"/>
              <a:t>Remove an image</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in </a:t>
            </a:r>
            <a:r>
              <a:rPr lang="en-US" baseline="0" dirty="0" err="1" smtClean="0"/>
              <a:t>virtualbox</a:t>
            </a:r>
            <a:r>
              <a:rPr lang="en-US" baseline="0" dirty="0" smtClean="0"/>
              <a:t> it may be necessary to configure port </a:t>
            </a:r>
            <a:r>
              <a:rPr lang="en-US" baseline="0" dirty="0" err="1" smtClean="0"/>
              <a:t>fwding</a:t>
            </a:r>
            <a:r>
              <a:rPr lang="en-US" baseline="0" dirty="0" smtClean="0"/>
              <a:t> in the </a:t>
            </a:r>
            <a:r>
              <a:rPr lang="en-US" baseline="0" dirty="0" err="1" smtClean="0"/>
              <a:t>vm</a:t>
            </a:r>
            <a:r>
              <a:rPr lang="en-US" baseline="0" dirty="0" smtClean="0"/>
              <a:t> </a:t>
            </a:r>
            <a:r>
              <a:rPr lang="en-US" baseline="0" dirty="0" smtClean="0"/>
              <a:t>definition</a:t>
            </a:r>
          </a:p>
          <a:p>
            <a:r>
              <a:rPr lang="en-US" baseline="0" dirty="0" smtClean="0"/>
              <a:t>IN AWS it will work without further configuration</a:t>
            </a:r>
          </a:p>
          <a:p>
            <a:r>
              <a:rPr lang="en-US" baseline="0" dirty="0" smtClean="0"/>
              <a:t>THIS IS AN EXERCISE  : ON BASE IMAGE OF UBUNTU , COMMIT an install of apache </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runs the </a:t>
            </a:r>
            <a:r>
              <a:rPr lang="en-US" dirty="0" err="1" smtClean="0"/>
              <a:t>busybox</a:t>
            </a:r>
            <a:r>
              <a:rPr lang="en-US" baseline="0" dirty="0" smtClean="0"/>
              <a:t> container passing 2 </a:t>
            </a:r>
            <a:r>
              <a:rPr lang="en-US" baseline="0" dirty="0" err="1" smtClean="0"/>
              <a:t>env</a:t>
            </a:r>
            <a:r>
              <a:rPr lang="en-US" baseline="0" dirty="0" smtClean="0"/>
              <a:t> variables and list the environment variables available</a:t>
            </a:r>
          </a:p>
          <a:p>
            <a:r>
              <a:rPr lang="en-US" baseline="0" dirty="0" smtClean="0"/>
              <a:t>EXERCISE :  install open </a:t>
            </a:r>
            <a:r>
              <a:rPr lang="en-US" baseline="0" dirty="0" err="1" smtClean="0"/>
              <a:t>jdk</a:t>
            </a:r>
            <a:r>
              <a:rPr lang="en-US" baseline="0" dirty="0" smtClean="0"/>
              <a:t> on </a:t>
            </a:r>
            <a:r>
              <a:rPr lang="en-US" baseline="0" dirty="0" err="1" smtClean="0"/>
              <a:t>ubuntu</a:t>
            </a:r>
            <a:r>
              <a:rPr lang="en-US" baseline="0" dirty="0" smtClean="0"/>
              <a:t>  and set JAVA_HOME</a:t>
            </a:r>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8FC5BD-9EB1-486C-8AE3-484EAAA18D81}"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8FC5BD-9EB1-486C-8AE3-484EAAA18D81}"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8FC5BD-9EB1-486C-8AE3-484EAAA18D81}"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8FC5BD-9EB1-486C-8AE3-484EAAA18D81}"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FC5BD-9EB1-486C-8AE3-484EAAA18D81}"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8FC5BD-9EB1-486C-8AE3-484EAAA18D81}" type="datetimeFigureOut">
              <a:rPr lang="en-US" smtClean="0"/>
              <a:pPr/>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8FC5BD-9EB1-486C-8AE3-484EAAA18D81}" type="datetimeFigureOut">
              <a:rPr lang="en-US" smtClean="0"/>
              <a:pPr/>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FC5BD-9EB1-486C-8AE3-484EAAA18D81}" type="datetimeFigureOut">
              <a:rPr lang="en-US" smtClean="0"/>
              <a:pPr/>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FC5BD-9EB1-486C-8AE3-484EAAA18D81}" type="datetimeFigureOut">
              <a:rPr lang="en-US" smtClean="0"/>
              <a:pPr/>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FC5BD-9EB1-486C-8AE3-484EAAA18D81}" type="datetimeFigureOut">
              <a:rPr lang="en-US" smtClean="0"/>
              <a:pPr/>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FC5BD-9EB1-486C-8AE3-484EAAA18D81}" type="datetimeFigureOut">
              <a:rPr lang="en-US" smtClean="0"/>
              <a:pPr/>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67BD-39B6-4D0E-A96F-0B4B42778C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FC5BD-9EB1-486C-8AE3-484EAAA18D81}" type="datetimeFigureOut">
              <a:rPr lang="en-US" smtClean="0"/>
              <a:pPr/>
              <a:t>4/22/2017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67BD-39B6-4D0E-A96F-0B4B42778C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ocs.docker.com/engine/reference/commandline/save" TargetMode="External"/><Relationship Id="rId3" Type="http://schemas.openxmlformats.org/officeDocument/2006/relationships/hyperlink" Target="https://docs.docker.com/engine/reference/commandline/import" TargetMode="External"/><Relationship Id="rId7" Type="http://schemas.openxmlformats.org/officeDocument/2006/relationships/hyperlink" Target="https://docs.docker.com/engine/reference/commandline/load"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rmi" TargetMode="External"/><Relationship Id="rId5" Type="http://schemas.openxmlformats.org/officeDocument/2006/relationships/hyperlink" Target="https://docs.docker.com/engine/reference/commandline/commit" TargetMode="External"/><Relationship Id="rId10" Type="http://schemas.openxmlformats.org/officeDocument/2006/relationships/hyperlink" Target="https://docs.docker.com/engine/reference/commandline/tag" TargetMode="External"/><Relationship Id="rId4" Type="http://schemas.openxmlformats.org/officeDocument/2006/relationships/hyperlink" Target="https://docs.docker.com/engine/reference/commandline/build" TargetMode="External"/><Relationship Id="rId9" Type="http://schemas.openxmlformats.org/officeDocument/2006/relationships/hyperlink" Target="https://docs.docker.com/engine/reference/commandline/histor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docker.com/engine/reference/glossary/"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Docker</a:t>
            </a:r>
            <a:r>
              <a:rPr lang="en-US" dirty="0" smtClean="0"/>
              <a:t> host : machine or VM or AWS which runs </a:t>
            </a:r>
            <a:r>
              <a:rPr lang="en-US" dirty="0" err="1" smtClean="0"/>
              <a:t>docker</a:t>
            </a:r>
            <a:r>
              <a:rPr lang="en-US" dirty="0" smtClean="0"/>
              <a:t> engine</a:t>
            </a:r>
          </a:p>
          <a:p>
            <a:r>
              <a:rPr lang="en-US" dirty="0" err="1" smtClean="0"/>
              <a:t>Docker</a:t>
            </a:r>
            <a:r>
              <a:rPr lang="en-US" dirty="0" smtClean="0"/>
              <a:t> image : template from which containers are created </a:t>
            </a:r>
          </a:p>
          <a:p>
            <a:r>
              <a:rPr lang="en-US" dirty="0" err="1" smtClean="0"/>
              <a:t>Docker</a:t>
            </a:r>
            <a:r>
              <a:rPr lang="en-US" dirty="0" smtClean="0"/>
              <a:t> container : isolated process which runs your code. It is an instance of your image</a:t>
            </a:r>
          </a:p>
          <a:p>
            <a:r>
              <a:rPr lang="en-US" dirty="0" err="1" smtClean="0"/>
              <a:t>Docker</a:t>
            </a:r>
            <a:r>
              <a:rPr lang="en-US" dirty="0" smtClean="0"/>
              <a:t> Machine :  </a:t>
            </a:r>
          </a:p>
          <a:p>
            <a:r>
              <a:rPr lang="en-US" dirty="0" err="1" smtClean="0"/>
              <a:t>Docker</a:t>
            </a:r>
            <a:r>
              <a:rPr lang="en-US" dirty="0" smtClean="0"/>
              <a:t> file : </a:t>
            </a:r>
          </a:p>
          <a:p>
            <a:r>
              <a:rPr lang="en-US" dirty="0" err="1" smtClean="0"/>
              <a:t>Docker</a:t>
            </a:r>
            <a:r>
              <a:rPr lang="en-US" dirty="0" smtClean="0"/>
              <a:t> Engine :</a:t>
            </a:r>
          </a:p>
          <a:p>
            <a:r>
              <a:rPr lang="en-US" dirty="0" err="1" smtClean="0"/>
              <a:t>Docker</a:t>
            </a:r>
            <a:r>
              <a:rPr lang="en-US" dirty="0" smtClean="0"/>
              <a:t> Hub :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Devops</a:t>
            </a:r>
            <a:r>
              <a:rPr lang="en-US" dirty="0" smtClean="0"/>
              <a:t> love it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Configure once run anywhere</a:t>
            </a:r>
          </a:p>
          <a:p>
            <a:r>
              <a:rPr lang="en-US" dirty="0" smtClean="0"/>
              <a:t>Efficient , consistent, repeatable installs</a:t>
            </a:r>
          </a:p>
          <a:p>
            <a:r>
              <a:rPr lang="en-US" dirty="0" smtClean="0"/>
              <a:t>Inconsistencies between developer, test, production and customer environments are gone/eliminated</a:t>
            </a:r>
          </a:p>
          <a:p>
            <a:r>
              <a:rPr lang="en-US" dirty="0" smtClean="0"/>
              <a:t>Speed and reliability of CI/CD is improved</a:t>
            </a:r>
          </a:p>
          <a:p>
            <a:r>
              <a:rPr lang="en-US" dirty="0" smtClean="0"/>
              <a:t>Light weight and fast so improved performance , decreased cost of deployment</a:t>
            </a:r>
          </a:p>
          <a:p>
            <a:r>
              <a:rPr lang="en-US" dirty="0" smtClean="0"/>
              <a:t>We are talking of running tons of containers in an average medium server.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57200" y="228600"/>
            <a:ext cx="8458199" cy="5897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81000" y="228600"/>
            <a:ext cx="8458200" cy="5897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 VM </a:t>
            </a:r>
            <a:r>
              <a:rPr lang="en-US" dirty="0" err="1" smtClean="0"/>
              <a:t>vs</a:t>
            </a:r>
            <a:r>
              <a:rPr lang="en-US" dirty="0" smtClean="0"/>
              <a:t> </a:t>
            </a:r>
            <a:r>
              <a:rPr lang="en-US" dirty="0" err="1" smtClean="0"/>
              <a:t>Docker</a:t>
            </a:r>
            <a:endParaRPr lang="en-US" dirty="0"/>
          </a:p>
        </p:txBody>
      </p:sp>
      <p:sp>
        <p:nvSpPr>
          <p:cNvPr id="3" name="Content Placeholder 2"/>
          <p:cNvSpPr>
            <a:spLocks noGrp="1"/>
          </p:cNvSpPr>
          <p:nvPr>
            <p:ph idx="1"/>
          </p:nvPr>
        </p:nvSpPr>
        <p:spPr>
          <a:xfrm>
            <a:off x="457200" y="1219200"/>
            <a:ext cx="8229600" cy="4906963"/>
          </a:xfrm>
        </p:spPr>
        <p:txBody>
          <a:bodyPr>
            <a:normAutofit fontScale="47500" lnSpcReduction="20000"/>
          </a:bodyPr>
          <a:lstStyle/>
          <a:p>
            <a:r>
              <a:rPr lang="en-US" dirty="0" err="1" smtClean="0"/>
              <a:t>Docker</a:t>
            </a:r>
            <a:r>
              <a:rPr lang="en-US" dirty="0" smtClean="0"/>
              <a:t> originally used </a:t>
            </a:r>
            <a:r>
              <a:rPr lang="en-US" dirty="0" err="1" smtClean="0"/>
              <a:t>LinuX</a:t>
            </a:r>
            <a:r>
              <a:rPr lang="en-US" dirty="0" smtClean="0"/>
              <a:t> Containers (LXC), but later switched to </a:t>
            </a:r>
            <a:r>
              <a:rPr lang="en-US" dirty="0" err="1" smtClean="0"/>
              <a:t>runC</a:t>
            </a:r>
            <a:r>
              <a:rPr lang="en-US" dirty="0" smtClean="0"/>
              <a:t> (formerly known as </a:t>
            </a:r>
            <a:r>
              <a:rPr lang="en-US" dirty="0" err="1" smtClean="0"/>
              <a:t>libcontainer</a:t>
            </a:r>
            <a:r>
              <a:rPr lang="en-US" dirty="0" smtClean="0"/>
              <a:t>), which runs in the same operating system as its host. This allows it to share a lot of the host operating system resources. Also, it uses a layered </a:t>
            </a:r>
            <a:r>
              <a:rPr lang="en-US" dirty="0" err="1" smtClean="0"/>
              <a:t>filesystem</a:t>
            </a:r>
            <a:r>
              <a:rPr lang="en-US" dirty="0" smtClean="0"/>
              <a:t> (</a:t>
            </a:r>
            <a:r>
              <a:rPr lang="en-US" dirty="0" err="1" smtClean="0"/>
              <a:t>AuFS</a:t>
            </a:r>
            <a:r>
              <a:rPr lang="en-US" dirty="0" smtClean="0"/>
              <a:t>) and manages networking.</a:t>
            </a:r>
          </a:p>
          <a:p>
            <a:r>
              <a:rPr lang="en-US" dirty="0" err="1" smtClean="0"/>
              <a:t>AuFS</a:t>
            </a:r>
            <a:r>
              <a:rPr lang="en-US" dirty="0" smtClean="0"/>
              <a:t> is a layered file system, so you can have a read only part and a write part which are merged together. One could have the common parts of the operating system as read only (and shared amongst all of your containers) and then give each container its own mount for writing.</a:t>
            </a:r>
          </a:p>
          <a:p>
            <a:r>
              <a:rPr lang="en-US" dirty="0" smtClean="0"/>
              <a:t>So, let's say you have a 1 GB container image; if you wanted to use a full VM, you would need to have 1 GB times x number of VMs you want. With </a:t>
            </a:r>
            <a:r>
              <a:rPr lang="en-US" dirty="0" err="1" smtClean="0"/>
              <a:t>Docker</a:t>
            </a:r>
            <a:r>
              <a:rPr lang="en-US" dirty="0" smtClean="0"/>
              <a:t> and </a:t>
            </a:r>
            <a:r>
              <a:rPr lang="en-US" dirty="0" err="1" smtClean="0"/>
              <a:t>AuFS</a:t>
            </a:r>
            <a:r>
              <a:rPr lang="en-US" dirty="0" smtClean="0"/>
              <a:t> you can share the bulk of the 1 GB between all the containers and if you have 1000 containers you still might only have a little over 1 GB of space for the containers OS (assuming they are all running the same OS image).</a:t>
            </a:r>
          </a:p>
          <a:p>
            <a:r>
              <a:rPr lang="en-US" dirty="0" smtClean="0"/>
              <a:t>A full virtualized system gets its own set of resources allocated to it, and does minimal sharing. You get more isolation, but it is much heavier (requires more resources). With </a:t>
            </a:r>
            <a:r>
              <a:rPr lang="en-US" dirty="0" err="1" smtClean="0"/>
              <a:t>Docker</a:t>
            </a:r>
            <a:r>
              <a:rPr lang="en-US" dirty="0" smtClean="0"/>
              <a:t> you get less isolation, but the containers are lightweight (require fewer resources). So you could easily run thousands of containers on a host, and it won't even blink. Try doing that with </a:t>
            </a:r>
            <a:r>
              <a:rPr lang="en-US" dirty="0" err="1" smtClean="0"/>
              <a:t>Xen</a:t>
            </a:r>
            <a:r>
              <a:rPr lang="en-US" dirty="0" smtClean="0"/>
              <a:t>, and unless you have a really big host, I don't think it is possible.</a:t>
            </a:r>
          </a:p>
          <a:p>
            <a:r>
              <a:rPr lang="en-US" dirty="0" smtClean="0"/>
              <a:t>A full virtualized system usually takes minutes to start, whereas </a:t>
            </a:r>
            <a:r>
              <a:rPr lang="en-US" dirty="0" err="1" smtClean="0"/>
              <a:t>Docker</a:t>
            </a:r>
            <a:r>
              <a:rPr lang="en-US" dirty="0" smtClean="0"/>
              <a:t>/LXC/</a:t>
            </a:r>
            <a:r>
              <a:rPr lang="en-US" dirty="0" err="1" smtClean="0"/>
              <a:t>runC</a:t>
            </a:r>
            <a:r>
              <a:rPr lang="en-US" dirty="0" smtClean="0"/>
              <a:t> containers take seconds, and often even less than a second.</a:t>
            </a:r>
          </a:p>
          <a:p>
            <a:r>
              <a:rPr lang="en-US" dirty="0" smtClean="0"/>
              <a:t>There are pros and cons for each type of virtualized system. If you want full isolation with guaranteed resources, a full VM is the way to go. If you just want to isolate processes from each other and want to run a ton of them on a reasonably sized host, then </a:t>
            </a:r>
            <a:r>
              <a:rPr lang="en-US" dirty="0" err="1" smtClean="0"/>
              <a:t>Docker</a:t>
            </a:r>
            <a:r>
              <a:rPr lang="en-US" dirty="0" smtClean="0"/>
              <a:t>/LXC/</a:t>
            </a:r>
            <a:r>
              <a:rPr lang="en-US" dirty="0" err="1" smtClean="0"/>
              <a:t>runC</a:t>
            </a:r>
            <a:r>
              <a:rPr lang="en-US" dirty="0" smtClean="0"/>
              <a:t> seems to be the way to go.</a:t>
            </a:r>
          </a:p>
          <a:p>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3"/>
          <a:srcRect/>
          <a:stretch>
            <a:fillRect/>
          </a:stretch>
        </p:blipFill>
        <p:spPr bwMode="auto">
          <a:xfrm>
            <a:off x="381000" y="304800"/>
            <a:ext cx="8305799" cy="58213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3"/>
          <a:srcRect/>
          <a:stretch>
            <a:fillRect/>
          </a:stretch>
        </p:blipFill>
        <p:spPr bwMode="auto">
          <a:xfrm>
            <a:off x="0" y="0"/>
            <a:ext cx="9344025"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381000" y="228601"/>
            <a:ext cx="8305800" cy="607218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Docker</a:t>
            </a:r>
            <a:r>
              <a:rPr lang="en-US" dirty="0" smtClean="0"/>
              <a:t> on Centos</a:t>
            </a:r>
            <a:endParaRPr lang="en-US" dirty="0"/>
          </a:p>
        </p:txBody>
      </p:sp>
      <p:sp>
        <p:nvSpPr>
          <p:cNvPr id="3" name="Content Placeholder 2"/>
          <p:cNvSpPr>
            <a:spLocks noGrp="1"/>
          </p:cNvSpPr>
          <p:nvPr>
            <p:ph idx="1"/>
          </p:nvPr>
        </p:nvSpPr>
        <p:spPr/>
        <p:txBody>
          <a:bodyPr/>
          <a:lstStyle/>
          <a:p>
            <a:r>
              <a:rPr lang="en-US" dirty="0" err="1" smtClean="0"/>
              <a:t>sudo</a:t>
            </a:r>
            <a:r>
              <a:rPr lang="en-US" dirty="0" smtClean="0"/>
              <a:t> yum install </a:t>
            </a:r>
            <a:r>
              <a:rPr lang="en-US" dirty="0" err="1" smtClean="0"/>
              <a:t>docker</a:t>
            </a:r>
            <a:endParaRPr lang="en-US" dirty="0" smtClean="0"/>
          </a:p>
          <a:p>
            <a:r>
              <a:rPr lang="en-US" dirty="0" smtClean="0"/>
              <a:t> </a:t>
            </a:r>
            <a:r>
              <a:rPr lang="en-US" dirty="0" err="1" smtClean="0"/>
              <a:t>sudo</a:t>
            </a:r>
            <a:r>
              <a:rPr lang="en-US" dirty="0" smtClean="0"/>
              <a:t> service </a:t>
            </a:r>
            <a:r>
              <a:rPr lang="en-US" dirty="0" err="1" smtClean="0"/>
              <a:t>docker</a:t>
            </a:r>
            <a:r>
              <a:rPr lang="en-US" dirty="0" smtClean="0"/>
              <a:t> start </a:t>
            </a:r>
          </a:p>
          <a:p>
            <a:r>
              <a:rPr lang="en-US" dirty="0" err="1" smtClean="0"/>
              <a:t>sudo</a:t>
            </a:r>
            <a:r>
              <a:rPr lang="en-US" dirty="0" smtClean="0"/>
              <a:t> </a:t>
            </a:r>
            <a:r>
              <a:rPr lang="en-US" dirty="0" err="1" smtClean="0"/>
              <a:t>chkconfig</a:t>
            </a:r>
            <a:r>
              <a:rPr lang="en-US" dirty="0" smtClean="0"/>
              <a:t> </a:t>
            </a:r>
            <a:r>
              <a:rPr lang="en-US" dirty="0" err="1" smtClean="0"/>
              <a:t>docker</a:t>
            </a:r>
            <a:r>
              <a:rPr lang="en-US" dirty="0" smtClean="0"/>
              <a:t> on #(start at boot) </a:t>
            </a:r>
            <a:r>
              <a:rPr lang="en-US" dirty="0" err="1" smtClean="0"/>
              <a:t>docker</a:t>
            </a:r>
            <a:r>
              <a:rPr lang="en-US" dirty="0" smtClean="0"/>
              <a:t> info</a:t>
            </a:r>
          </a:p>
          <a:p>
            <a:r>
              <a:rPr lang="en-US" dirty="0" smtClean="0"/>
              <a:t> </a:t>
            </a:r>
            <a:r>
              <a:rPr lang="en-US" dirty="0" err="1" smtClean="0"/>
              <a:t>docker</a:t>
            </a:r>
            <a:r>
              <a:rPr lang="en-US" dirty="0" smtClean="0"/>
              <a:t> version </a:t>
            </a:r>
          </a:p>
          <a:p>
            <a:r>
              <a:rPr lang="en-US" dirty="0" err="1" smtClean="0"/>
              <a:t>sudo</a:t>
            </a:r>
            <a:r>
              <a:rPr lang="en-US" dirty="0" smtClean="0"/>
              <a:t> service </a:t>
            </a:r>
            <a:r>
              <a:rPr lang="en-US" dirty="0" err="1" smtClean="0"/>
              <a:t>docker</a:t>
            </a:r>
            <a:r>
              <a:rPr lang="en-US" dirty="0" smtClean="0"/>
              <a:t> restart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and Containers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Container : isolated </a:t>
            </a:r>
            <a:r>
              <a:rPr lang="en-US" dirty="0" err="1" smtClean="0"/>
              <a:t>Docker</a:t>
            </a:r>
            <a:r>
              <a:rPr lang="en-US" dirty="0" smtClean="0"/>
              <a:t> process</a:t>
            </a:r>
          </a:p>
          <a:p>
            <a:pPr>
              <a:buNone/>
            </a:pPr>
            <a:r>
              <a:rPr lang="en-US" dirty="0" smtClean="0"/>
              <a:t>  Lifecycle</a:t>
            </a:r>
          </a:p>
          <a:p>
            <a:r>
              <a:rPr lang="en-US" dirty="0" err="1" smtClean="0">
                <a:solidFill>
                  <a:schemeClr val="accent5"/>
                </a:solidFill>
              </a:rPr>
              <a:t>docker</a:t>
            </a:r>
            <a:r>
              <a:rPr lang="en-US" dirty="0" smtClean="0">
                <a:solidFill>
                  <a:schemeClr val="accent5"/>
                </a:solidFill>
              </a:rPr>
              <a:t> create </a:t>
            </a:r>
            <a:r>
              <a:rPr lang="en-US" dirty="0" smtClean="0"/>
              <a:t>creates a container but does not start it.</a:t>
            </a:r>
          </a:p>
          <a:p>
            <a:r>
              <a:rPr lang="en-US" dirty="0" err="1" smtClean="0">
                <a:solidFill>
                  <a:schemeClr val="accent5"/>
                </a:solidFill>
              </a:rPr>
              <a:t>docker</a:t>
            </a:r>
            <a:r>
              <a:rPr lang="en-US" dirty="0" smtClean="0">
                <a:solidFill>
                  <a:schemeClr val="accent5"/>
                </a:solidFill>
              </a:rPr>
              <a:t> rename </a:t>
            </a:r>
            <a:r>
              <a:rPr lang="en-US" dirty="0" smtClean="0"/>
              <a:t>allows the container to be renamed.</a:t>
            </a:r>
          </a:p>
          <a:p>
            <a:r>
              <a:rPr lang="en-US" dirty="0" err="1" smtClean="0">
                <a:solidFill>
                  <a:schemeClr val="accent5"/>
                </a:solidFill>
              </a:rPr>
              <a:t>docker</a:t>
            </a:r>
            <a:r>
              <a:rPr lang="en-US" dirty="0" smtClean="0">
                <a:solidFill>
                  <a:schemeClr val="accent5"/>
                </a:solidFill>
              </a:rPr>
              <a:t> run </a:t>
            </a:r>
            <a:r>
              <a:rPr lang="en-US" dirty="0" smtClean="0"/>
              <a:t>creates and starts a container in one operation.</a:t>
            </a:r>
          </a:p>
          <a:p>
            <a:r>
              <a:rPr lang="en-US" dirty="0" err="1" smtClean="0">
                <a:solidFill>
                  <a:schemeClr val="accent5"/>
                </a:solidFill>
              </a:rPr>
              <a:t>docker</a:t>
            </a:r>
            <a:r>
              <a:rPr lang="en-US" dirty="0" smtClean="0">
                <a:solidFill>
                  <a:schemeClr val="accent5"/>
                </a:solidFill>
              </a:rPr>
              <a:t> </a:t>
            </a:r>
            <a:r>
              <a:rPr lang="en-US" dirty="0" err="1" smtClean="0">
                <a:solidFill>
                  <a:schemeClr val="accent5"/>
                </a:solidFill>
              </a:rPr>
              <a:t>rm</a:t>
            </a:r>
            <a:r>
              <a:rPr lang="en-US" dirty="0" smtClean="0"/>
              <a:t> deletes a container.</a:t>
            </a:r>
          </a:p>
          <a:p>
            <a:r>
              <a:rPr lang="en-US" dirty="0" err="1" smtClean="0">
                <a:solidFill>
                  <a:schemeClr val="accent5"/>
                </a:solidFill>
              </a:rPr>
              <a:t>docker</a:t>
            </a:r>
            <a:r>
              <a:rPr lang="en-US" dirty="0" smtClean="0">
                <a:solidFill>
                  <a:schemeClr val="accent5"/>
                </a:solidFill>
              </a:rPr>
              <a:t> update </a:t>
            </a:r>
            <a:r>
              <a:rPr lang="en-US" dirty="0" smtClean="0"/>
              <a:t>updates a container's resource limits.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Templates for </a:t>
            </a:r>
            <a:r>
              <a:rPr lang="en-US" dirty="0" err="1" smtClean="0"/>
              <a:t>Docker</a:t>
            </a:r>
            <a:r>
              <a:rPr lang="en-US" dirty="0" smtClean="0"/>
              <a:t> container. It is the build component of </a:t>
            </a:r>
            <a:r>
              <a:rPr lang="en-US" dirty="0" err="1" smtClean="0"/>
              <a:t>Docker</a:t>
            </a:r>
            <a:r>
              <a:rPr lang="en-US" dirty="0" smtClean="0"/>
              <a:t>. You can create images, update them or pull images built by others.</a:t>
            </a:r>
          </a:p>
          <a:p>
            <a:pPr>
              <a:buNone/>
            </a:pPr>
            <a:r>
              <a:rPr lang="en-US" dirty="0" smtClean="0"/>
              <a:t>Lifecycle</a:t>
            </a:r>
          </a:p>
          <a:p>
            <a:r>
              <a:rPr lang="en-US" dirty="0" err="1" smtClean="0">
                <a:hlinkClick r:id="rId2"/>
              </a:rPr>
              <a:t>docker</a:t>
            </a:r>
            <a:r>
              <a:rPr lang="en-US" dirty="0" smtClean="0">
                <a:hlinkClick r:id="rId2"/>
              </a:rPr>
              <a:t> images</a:t>
            </a:r>
            <a:r>
              <a:rPr lang="en-US" dirty="0" smtClean="0"/>
              <a:t> shows all images.</a:t>
            </a:r>
          </a:p>
          <a:p>
            <a:r>
              <a:rPr lang="en-US" dirty="0" err="1" smtClean="0">
                <a:hlinkClick r:id="rId3"/>
              </a:rPr>
              <a:t>docker</a:t>
            </a:r>
            <a:r>
              <a:rPr lang="en-US" dirty="0" smtClean="0">
                <a:hlinkClick r:id="rId3"/>
              </a:rPr>
              <a:t> import</a:t>
            </a:r>
            <a:r>
              <a:rPr lang="en-US" dirty="0" smtClean="0"/>
              <a:t> creates an image from a </a:t>
            </a:r>
            <a:r>
              <a:rPr lang="en-US" dirty="0" err="1" smtClean="0"/>
              <a:t>tarball</a:t>
            </a:r>
            <a:r>
              <a:rPr lang="en-US" dirty="0" smtClean="0"/>
              <a:t>.</a:t>
            </a:r>
          </a:p>
          <a:p>
            <a:r>
              <a:rPr lang="en-US" dirty="0" err="1" smtClean="0">
                <a:hlinkClick r:id="rId4"/>
              </a:rPr>
              <a:t>docker</a:t>
            </a:r>
            <a:r>
              <a:rPr lang="en-US" dirty="0" smtClean="0">
                <a:hlinkClick r:id="rId4"/>
              </a:rPr>
              <a:t> build</a:t>
            </a:r>
            <a:r>
              <a:rPr lang="en-US" dirty="0" smtClean="0"/>
              <a:t> creates image from </a:t>
            </a:r>
            <a:r>
              <a:rPr lang="en-US" dirty="0" err="1" smtClean="0"/>
              <a:t>Dockerfile</a:t>
            </a:r>
            <a:r>
              <a:rPr lang="en-US" dirty="0" smtClean="0"/>
              <a:t>.</a:t>
            </a:r>
          </a:p>
          <a:p>
            <a:r>
              <a:rPr lang="en-US" dirty="0" err="1" smtClean="0">
                <a:hlinkClick r:id="rId5"/>
              </a:rPr>
              <a:t>docker</a:t>
            </a:r>
            <a:r>
              <a:rPr lang="en-US" dirty="0" smtClean="0">
                <a:hlinkClick r:id="rId5"/>
              </a:rPr>
              <a:t> commit</a:t>
            </a:r>
            <a:r>
              <a:rPr lang="en-US" dirty="0" smtClean="0"/>
              <a:t> creates image from a container, pausing it temporarily if it is running.</a:t>
            </a:r>
          </a:p>
          <a:p>
            <a:r>
              <a:rPr lang="en-US" dirty="0" err="1" smtClean="0">
                <a:hlinkClick r:id="rId6"/>
              </a:rPr>
              <a:t>docker</a:t>
            </a:r>
            <a:r>
              <a:rPr lang="en-US" dirty="0" smtClean="0">
                <a:hlinkClick r:id="rId6"/>
              </a:rPr>
              <a:t> </a:t>
            </a:r>
            <a:r>
              <a:rPr lang="en-US" dirty="0" err="1" smtClean="0">
                <a:hlinkClick r:id="rId6"/>
              </a:rPr>
              <a:t>rmi</a:t>
            </a:r>
            <a:r>
              <a:rPr lang="en-US" dirty="0" smtClean="0"/>
              <a:t> removes an image.</a:t>
            </a:r>
          </a:p>
          <a:p>
            <a:r>
              <a:rPr lang="en-US" dirty="0" err="1" smtClean="0">
                <a:hlinkClick r:id="rId7"/>
              </a:rPr>
              <a:t>docker</a:t>
            </a:r>
            <a:r>
              <a:rPr lang="en-US" dirty="0" smtClean="0">
                <a:hlinkClick r:id="rId7"/>
              </a:rPr>
              <a:t> load</a:t>
            </a:r>
            <a:r>
              <a:rPr lang="en-US" dirty="0" smtClean="0"/>
              <a:t> loads an image from a tar archive as STDIN, including images and tags (as of 0.7).</a:t>
            </a:r>
          </a:p>
          <a:p>
            <a:r>
              <a:rPr lang="en-US" dirty="0" err="1" smtClean="0">
                <a:hlinkClick r:id="rId8"/>
              </a:rPr>
              <a:t>docker</a:t>
            </a:r>
            <a:r>
              <a:rPr lang="en-US" dirty="0" smtClean="0">
                <a:hlinkClick r:id="rId8"/>
              </a:rPr>
              <a:t> save</a:t>
            </a:r>
            <a:r>
              <a:rPr lang="en-US" dirty="0" smtClean="0"/>
              <a:t> saves an image to a tar archive stream to STDOUT with all parent layers, tags &amp; versions (as</a:t>
            </a:r>
          </a:p>
          <a:p>
            <a:r>
              <a:rPr lang="en-US" u="sng" dirty="0" err="1" smtClean="0">
                <a:hlinkClick r:id="rId9"/>
              </a:rPr>
              <a:t>docker</a:t>
            </a:r>
            <a:r>
              <a:rPr lang="en-US" u="sng" dirty="0" smtClean="0">
                <a:hlinkClick r:id="rId9"/>
              </a:rPr>
              <a:t> history</a:t>
            </a:r>
            <a:r>
              <a:rPr lang="en-US" dirty="0" smtClean="0"/>
              <a:t> shows history of image.</a:t>
            </a:r>
          </a:p>
          <a:p>
            <a:r>
              <a:rPr lang="en-US" dirty="0" err="1" smtClean="0">
                <a:hlinkClick r:id="rId10"/>
              </a:rPr>
              <a:t>docker</a:t>
            </a:r>
            <a:r>
              <a:rPr lang="en-US" dirty="0" smtClean="0">
                <a:hlinkClick r:id="rId10"/>
              </a:rPr>
              <a:t> tag</a:t>
            </a:r>
            <a:r>
              <a:rPr lang="en-US" dirty="0" smtClean="0"/>
              <a:t> tags an image to a name (local or registry).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0" y="0"/>
            <a:ext cx="9144000" cy="6386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and Containers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To install </a:t>
            </a:r>
            <a:r>
              <a:rPr lang="en-US" dirty="0" err="1" smtClean="0"/>
              <a:t>ubuntu</a:t>
            </a:r>
            <a:r>
              <a:rPr lang="en-US" dirty="0" smtClean="0"/>
              <a:t> container</a:t>
            </a:r>
          </a:p>
          <a:p>
            <a:r>
              <a:rPr lang="en-US" dirty="0" err="1" smtClean="0"/>
              <a:t>Sudo</a:t>
            </a:r>
            <a:r>
              <a:rPr lang="en-US" dirty="0" smtClean="0"/>
              <a:t> </a:t>
            </a:r>
            <a:r>
              <a:rPr lang="en-US" dirty="0" err="1" smtClean="0"/>
              <a:t>su</a:t>
            </a:r>
            <a:endParaRPr lang="en-US" dirty="0" smtClean="0"/>
          </a:p>
          <a:p>
            <a:r>
              <a:rPr lang="en-US" dirty="0" err="1" smtClean="0"/>
              <a:t>Docker</a:t>
            </a:r>
            <a:r>
              <a:rPr lang="en-US" dirty="0" smtClean="0"/>
              <a:t> run </a:t>
            </a:r>
            <a:r>
              <a:rPr lang="en-US" dirty="0" err="1" smtClean="0"/>
              <a:t>ubuntu:latest</a:t>
            </a:r>
            <a:r>
              <a:rPr lang="en-US" dirty="0" smtClean="0"/>
              <a:t> </a:t>
            </a:r>
          </a:p>
          <a:p>
            <a:r>
              <a:rPr lang="en-US" dirty="0" smtClean="0"/>
              <a:t> this will download the image, execute default </a:t>
            </a:r>
            <a:r>
              <a:rPr lang="en-US" dirty="0" err="1" smtClean="0"/>
              <a:t>cmd</a:t>
            </a:r>
            <a:r>
              <a:rPr lang="en-US" dirty="0" smtClean="0"/>
              <a:t> which is </a:t>
            </a:r>
            <a:r>
              <a:rPr lang="en-US" dirty="0" err="1" smtClean="0"/>
              <a:t>sh</a:t>
            </a:r>
            <a:r>
              <a:rPr lang="en-US" dirty="0" smtClean="0"/>
              <a:t> and then </a:t>
            </a:r>
            <a:r>
              <a:rPr lang="en-US" dirty="0" smtClean="0"/>
              <a:t>exit { </a:t>
            </a:r>
            <a:r>
              <a:rPr lang="en-US" dirty="0" err="1" smtClean="0"/>
              <a:t>ie</a:t>
            </a:r>
            <a:r>
              <a:rPr lang="en-US" dirty="0" smtClean="0"/>
              <a:t> it will start and stop </a:t>
            </a:r>
            <a:r>
              <a:rPr lang="en-US" dirty="0" smtClean="0"/>
              <a:t>immediately}</a:t>
            </a:r>
            <a:endParaRPr lang="en-US" dirty="0" smtClean="0"/>
          </a:p>
          <a:p>
            <a:r>
              <a:rPr lang="en-US" dirty="0" err="1" smtClean="0"/>
              <a:t>Docker</a:t>
            </a:r>
            <a:r>
              <a:rPr lang="en-US" dirty="0" smtClean="0"/>
              <a:t> search </a:t>
            </a:r>
            <a:r>
              <a:rPr lang="en-US" dirty="0" err="1" smtClean="0"/>
              <a:t>Ubuntu</a:t>
            </a:r>
            <a:r>
              <a:rPr lang="en-US" dirty="0" smtClean="0"/>
              <a:t> </a:t>
            </a:r>
          </a:p>
          <a:p>
            <a:r>
              <a:rPr lang="en-US" dirty="0" smtClean="0"/>
              <a:t>To limit search </a:t>
            </a:r>
          </a:p>
          <a:p>
            <a:r>
              <a:rPr lang="en-US" dirty="0" err="1" smtClean="0"/>
              <a:t>docker</a:t>
            </a:r>
            <a:r>
              <a:rPr lang="en-US" dirty="0" smtClean="0"/>
              <a:t> search -s 10 </a:t>
            </a:r>
            <a:r>
              <a:rPr lang="en-US" dirty="0" err="1" smtClean="0"/>
              <a:t>ubuntu</a:t>
            </a:r>
            <a:r>
              <a:rPr lang="en-US" dirty="0" smtClean="0"/>
              <a:t> (limit results to 10)</a:t>
            </a:r>
          </a:p>
          <a:p>
            <a:r>
              <a:rPr lang="en-US" dirty="0" err="1" smtClean="0"/>
              <a:t>sudo</a:t>
            </a:r>
            <a:r>
              <a:rPr lang="en-US" dirty="0" smtClean="0"/>
              <a:t> </a:t>
            </a:r>
            <a:r>
              <a:rPr lang="en-US" dirty="0" err="1" smtClean="0"/>
              <a:t>docker</a:t>
            </a:r>
            <a:r>
              <a:rPr lang="en-US" dirty="0" smtClean="0"/>
              <a:t> pull </a:t>
            </a:r>
            <a:r>
              <a:rPr lang="en-US" dirty="0" smtClean="0"/>
              <a:t>ubuntu:14.04 # gets version 14.04 of </a:t>
            </a:r>
            <a:r>
              <a:rPr lang="en-US" dirty="0" err="1" smtClean="0"/>
              <a:t>ubuntu</a:t>
            </a:r>
            <a:endParaRPr lang="en-US" dirty="0" smtClean="0"/>
          </a:p>
          <a:p>
            <a:r>
              <a:rPr lang="en-US" dirty="0" smtClean="0"/>
              <a:t>To start the container again </a:t>
            </a:r>
          </a:p>
          <a:p>
            <a:r>
              <a:rPr lang="en-US" dirty="0" err="1" smtClean="0"/>
              <a:t>docker</a:t>
            </a:r>
            <a:r>
              <a:rPr lang="en-US" dirty="0" smtClean="0"/>
              <a:t> </a:t>
            </a:r>
            <a:r>
              <a:rPr lang="en-US" dirty="0" smtClean="0"/>
              <a:t> run </a:t>
            </a:r>
            <a:r>
              <a:rPr lang="en-US" dirty="0" smtClean="0"/>
              <a:t>-it –d </a:t>
            </a:r>
            <a:r>
              <a:rPr lang="en-US" dirty="0" err="1" smtClean="0"/>
              <a:t>ubuntu:latest</a:t>
            </a:r>
            <a:r>
              <a:rPr lang="en-US" dirty="0" smtClean="0"/>
              <a:t> /bin/bash</a:t>
            </a:r>
          </a:p>
          <a:p>
            <a:r>
              <a:rPr lang="en-US" dirty="0" err="1" smtClean="0"/>
              <a:t>docker</a:t>
            </a:r>
            <a:r>
              <a:rPr lang="en-US" dirty="0" smtClean="0"/>
              <a:t>  exec &lt;</a:t>
            </a:r>
            <a:r>
              <a:rPr lang="en-US" dirty="0" err="1" smtClean="0"/>
              <a:t>containerid</a:t>
            </a:r>
            <a:r>
              <a:rPr lang="en-US" dirty="0" smtClean="0"/>
              <a:t>&gt; echo "HELLO FROM CONTAINER“</a:t>
            </a:r>
          </a:p>
          <a:p>
            <a:r>
              <a:rPr lang="en-US" dirty="0" err="1" smtClean="0"/>
              <a:t>Docker</a:t>
            </a:r>
            <a:r>
              <a:rPr lang="en-US" dirty="0" smtClean="0"/>
              <a:t> exec &lt;</a:t>
            </a:r>
            <a:r>
              <a:rPr lang="en-US" dirty="0" err="1" smtClean="0"/>
              <a:t>containerid</a:t>
            </a:r>
            <a:r>
              <a:rPr lang="en-US" dirty="0" smtClean="0"/>
              <a:t>&gt; du -</a:t>
            </a:r>
            <a:r>
              <a:rPr lang="en-US" dirty="0" err="1" smtClean="0"/>
              <a:t>mh</a:t>
            </a:r>
            <a:endParaRPr lang="en-US" dirty="0" smtClean="0"/>
          </a:p>
          <a:p>
            <a:r>
              <a:rPr lang="en-US" dirty="0" err="1" smtClean="0"/>
              <a:t>docker</a:t>
            </a:r>
            <a:r>
              <a:rPr lang="en-US" dirty="0" smtClean="0"/>
              <a:t> attach &lt;</a:t>
            </a:r>
            <a:r>
              <a:rPr lang="en-US" dirty="0" err="1" smtClean="0"/>
              <a:t>containerid</a:t>
            </a:r>
            <a:r>
              <a:rPr lang="en-US" dirty="0" smtClean="0"/>
              <a:t>&gt;</a:t>
            </a:r>
          </a:p>
          <a:p>
            <a:r>
              <a:rPr lang="en-US" dirty="0" err="1" smtClean="0"/>
              <a:t>docker</a:t>
            </a:r>
            <a:r>
              <a:rPr lang="en-US" dirty="0" smtClean="0"/>
              <a:t> logs &lt;</a:t>
            </a:r>
            <a:r>
              <a:rPr lang="en-US" dirty="0" err="1" smtClean="0"/>
              <a:t>containerid</a:t>
            </a:r>
            <a:r>
              <a:rPr lang="en-US" dirty="0" smtClean="0"/>
              <a:t>&gt;</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a:t>
            </a:r>
            <a:endParaRPr lang="en-US" dirty="0"/>
          </a:p>
        </p:txBody>
      </p:sp>
      <p:sp>
        <p:nvSpPr>
          <p:cNvPr id="3" name="Content Placeholder 2"/>
          <p:cNvSpPr>
            <a:spLocks noGrp="1"/>
          </p:cNvSpPr>
          <p:nvPr>
            <p:ph idx="1"/>
          </p:nvPr>
        </p:nvSpPr>
        <p:spPr/>
        <p:txBody>
          <a:bodyPr/>
          <a:lstStyle/>
          <a:p>
            <a:r>
              <a:rPr lang="en-US" dirty="0" smtClean="0"/>
              <a:t>Search , pull , run, create, start, attach, detach</a:t>
            </a:r>
          </a:p>
          <a:p>
            <a:r>
              <a:rPr lang="en-US" dirty="0" smtClean="0"/>
              <a:t>More commands</a:t>
            </a:r>
          </a:p>
          <a:p>
            <a:r>
              <a:rPr lang="en-US" dirty="0" smtClean="0"/>
              <a:t>Inspect, exec </a:t>
            </a:r>
            <a:r>
              <a:rPr lang="en-US" dirty="0" smtClean="0"/>
              <a:t>,logs </a:t>
            </a:r>
            <a:r>
              <a:rPr lang="en-US" dirty="0" smtClean="0"/>
              <a:t>,stop, kill, flags for </a:t>
            </a:r>
            <a:r>
              <a:rPr lang="en-US" dirty="0" err="1" smtClean="0"/>
              <a:t>ps</a:t>
            </a:r>
            <a:r>
              <a:rPr lang="en-US" dirty="0" smtClean="0"/>
              <a:t>, </a:t>
            </a:r>
            <a:r>
              <a:rPr lang="en-US" dirty="0" err="1" smtClean="0"/>
              <a:t>rm</a:t>
            </a:r>
            <a:r>
              <a:rPr lang="en-US" dirty="0" smtClean="0"/>
              <a:t>, </a:t>
            </a:r>
            <a:r>
              <a:rPr lang="en-US" dirty="0" err="1" smtClean="0"/>
              <a:t>rmi</a:t>
            </a:r>
            <a:r>
              <a:rPr lang="en-US" dirty="0" smtClean="0"/>
              <a:t> ,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t"/>
            <a:r>
              <a:rPr lang="en-US" dirty="0" smtClean="0"/>
              <a:t/>
            </a:r>
            <a:br>
              <a:rPr lang="en-US" dirty="0" smtClean="0"/>
            </a:br>
            <a:r>
              <a:rPr lang="en-US" dirty="0" smtClean="0"/>
              <a:t/>
            </a:r>
            <a:br>
              <a:rPr lang="en-US" dirty="0" smtClean="0"/>
            </a:br>
            <a:r>
              <a:rPr lang="en-US" dirty="0" err="1" smtClean="0"/>
              <a:t>docker</a:t>
            </a:r>
            <a:r>
              <a:rPr lang="en-US" dirty="0" smtClean="0"/>
              <a:t> start -a -</a:t>
            </a:r>
            <a:r>
              <a:rPr lang="en-US" dirty="0" err="1" smtClean="0"/>
              <a:t>i</a:t>
            </a:r>
            <a:r>
              <a:rPr lang="en-US" dirty="0" smtClean="0"/>
              <a:t> `</a:t>
            </a:r>
            <a:r>
              <a:rPr lang="en-US" dirty="0" err="1" smtClean="0"/>
              <a:t>docker</a:t>
            </a:r>
            <a:r>
              <a:rPr lang="en-US" dirty="0" smtClean="0"/>
              <a:t> </a:t>
            </a:r>
            <a:r>
              <a:rPr lang="en-US" dirty="0" err="1" smtClean="0"/>
              <a:t>ps</a:t>
            </a:r>
            <a:r>
              <a:rPr lang="en-US" dirty="0" smtClean="0"/>
              <a:t> -q -l`</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smtClean="0">
                <a:solidFill>
                  <a:schemeClr val="accent1"/>
                </a:solidFill>
              </a:rPr>
              <a:t>docker</a:t>
            </a:r>
            <a:r>
              <a:rPr lang="en-US" b="1" dirty="0" smtClean="0">
                <a:solidFill>
                  <a:schemeClr val="accent1"/>
                </a:solidFill>
              </a:rPr>
              <a:t> start</a:t>
            </a:r>
            <a:r>
              <a:rPr lang="en-US" dirty="0" smtClean="0"/>
              <a:t> </a:t>
            </a:r>
            <a:r>
              <a:rPr lang="en-US" dirty="0" err="1" smtClean="0"/>
              <a:t>start</a:t>
            </a:r>
            <a:r>
              <a:rPr lang="en-US" dirty="0" smtClean="0"/>
              <a:t> a container (requires name or ID)</a:t>
            </a:r>
            <a:br>
              <a:rPr lang="en-US" dirty="0" smtClean="0"/>
            </a:br>
            <a:r>
              <a:rPr lang="en-US" dirty="0" smtClean="0">
                <a:solidFill>
                  <a:schemeClr val="accent1"/>
                </a:solidFill>
              </a:rPr>
              <a:t>-a</a:t>
            </a:r>
            <a:r>
              <a:rPr lang="en-US" dirty="0" smtClean="0"/>
              <a:t> attach to container</a:t>
            </a:r>
            <a:br>
              <a:rPr lang="en-US" dirty="0" smtClean="0"/>
            </a:br>
            <a:r>
              <a:rPr lang="en-US" dirty="0" smtClean="0">
                <a:solidFill>
                  <a:schemeClr val="accent1"/>
                </a:solidFill>
              </a:rPr>
              <a:t>-</a:t>
            </a:r>
            <a:r>
              <a:rPr lang="en-US" dirty="0" err="1" smtClean="0">
                <a:solidFill>
                  <a:schemeClr val="accent1"/>
                </a:solidFill>
              </a:rPr>
              <a:t>i</a:t>
            </a:r>
            <a:r>
              <a:rPr lang="en-US" dirty="0" smtClean="0"/>
              <a:t> interactive mode</a:t>
            </a:r>
            <a:br>
              <a:rPr lang="en-US" dirty="0" smtClean="0"/>
            </a:br>
            <a:r>
              <a:rPr lang="en-US" dirty="0" err="1" smtClean="0">
                <a:solidFill>
                  <a:schemeClr val="accent1"/>
                </a:solidFill>
              </a:rPr>
              <a:t>docker</a:t>
            </a:r>
            <a:r>
              <a:rPr lang="en-US" dirty="0" smtClean="0">
                <a:solidFill>
                  <a:schemeClr val="accent1"/>
                </a:solidFill>
              </a:rPr>
              <a:t> </a:t>
            </a:r>
            <a:r>
              <a:rPr lang="en-US" dirty="0" err="1" smtClean="0">
                <a:solidFill>
                  <a:schemeClr val="accent1"/>
                </a:solidFill>
              </a:rPr>
              <a:t>ps</a:t>
            </a:r>
            <a:r>
              <a:rPr lang="en-US" dirty="0" smtClean="0"/>
              <a:t> List containers </a:t>
            </a:r>
            <a:br>
              <a:rPr lang="en-US" dirty="0" smtClean="0"/>
            </a:br>
            <a:r>
              <a:rPr lang="en-US" dirty="0" smtClean="0">
                <a:solidFill>
                  <a:schemeClr val="accent1"/>
                </a:solidFill>
              </a:rPr>
              <a:t>-q</a:t>
            </a:r>
            <a:r>
              <a:rPr lang="en-US" dirty="0" smtClean="0"/>
              <a:t> list only container IDs</a:t>
            </a:r>
            <a:br>
              <a:rPr lang="en-US" dirty="0" smtClean="0"/>
            </a:br>
            <a:r>
              <a:rPr lang="en-US" dirty="0" smtClean="0">
                <a:solidFill>
                  <a:schemeClr val="accent1"/>
                </a:solidFill>
              </a:rPr>
              <a:t>-l</a:t>
            </a:r>
            <a:r>
              <a:rPr lang="en-US" dirty="0" smtClean="0"/>
              <a:t> list only last created container</a:t>
            </a:r>
          </a:p>
          <a:p>
            <a:r>
              <a:rPr lang="en-US" dirty="0" err="1" smtClean="0"/>
              <a:t>docker</a:t>
            </a:r>
            <a:r>
              <a:rPr lang="en-US" dirty="0" smtClean="0"/>
              <a:t> start $(</a:t>
            </a:r>
            <a:r>
              <a:rPr lang="en-US" dirty="0" err="1" smtClean="0"/>
              <a:t>docker</a:t>
            </a:r>
            <a:r>
              <a:rPr lang="en-US" dirty="0" smtClean="0"/>
              <a:t> </a:t>
            </a:r>
            <a:r>
              <a:rPr lang="en-US" dirty="0" err="1" smtClean="0"/>
              <a:t>ps</a:t>
            </a:r>
            <a:r>
              <a:rPr lang="en-US" dirty="0" smtClean="0"/>
              <a:t> -a -q --filter "status=exited</a:t>
            </a:r>
            <a:r>
              <a:rPr lang="en-US" dirty="0" smtClean="0"/>
              <a:t>")  # start all </a:t>
            </a:r>
            <a:r>
              <a:rPr lang="en-US" dirty="0" err="1" smtClean="0"/>
              <a:t>conatiners</a:t>
            </a:r>
            <a:r>
              <a:rPr lang="en-US" dirty="0" smtClean="0"/>
              <a:t> which exited</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a:t>
            </a:r>
            <a:r>
              <a:rPr lang="en-US" dirty="0" err="1" smtClean="0"/>
              <a:t>docker</a:t>
            </a:r>
            <a:r>
              <a:rPr lang="en-US" dirty="0" smtClean="0"/>
              <a:t> run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cid=$(</a:t>
            </a:r>
            <a:r>
              <a:rPr lang="en-US" dirty="0" err="1" smtClean="0"/>
              <a:t>docker</a:t>
            </a:r>
            <a:r>
              <a:rPr lang="en-US" dirty="0" smtClean="0"/>
              <a:t> run -</a:t>
            </a:r>
            <a:r>
              <a:rPr lang="en-US" dirty="0" err="1" smtClean="0"/>
              <a:t>itd</a:t>
            </a:r>
            <a:r>
              <a:rPr lang="en-US" dirty="0" smtClean="0"/>
              <a:t> </a:t>
            </a:r>
            <a:r>
              <a:rPr lang="en-US" dirty="0" err="1" smtClean="0"/>
              <a:t>ubuntu</a:t>
            </a:r>
            <a:r>
              <a:rPr lang="en-US" dirty="0" smtClean="0"/>
              <a:t>)</a:t>
            </a:r>
          </a:p>
          <a:p>
            <a:r>
              <a:rPr lang="en-US" dirty="0" smtClean="0"/>
              <a:t> </a:t>
            </a:r>
            <a:r>
              <a:rPr lang="en-US" dirty="0" err="1" smtClean="0"/>
              <a:t>docker</a:t>
            </a:r>
            <a:r>
              <a:rPr lang="en-US" dirty="0" smtClean="0"/>
              <a:t> attach $cid</a:t>
            </a:r>
          </a:p>
          <a:p>
            <a:r>
              <a:rPr lang="en-US" dirty="0" smtClean="0"/>
              <a:t> </a:t>
            </a:r>
            <a:r>
              <a:rPr lang="en-US" dirty="0" err="1" smtClean="0"/>
              <a:t>ulimit</a:t>
            </a:r>
            <a:r>
              <a:rPr lang="en-US" dirty="0" smtClean="0"/>
              <a:t> -a </a:t>
            </a:r>
          </a:p>
          <a:p>
            <a:r>
              <a:rPr lang="en-US" dirty="0" smtClean="0"/>
              <a:t>cid=$(</a:t>
            </a:r>
            <a:r>
              <a:rPr lang="en-US" dirty="0" err="1" smtClean="0"/>
              <a:t>docker</a:t>
            </a:r>
            <a:r>
              <a:rPr lang="en-US" dirty="0" smtClean="0"/>
              <a:t> run -</a:t>
            </a:r>
            <a:r>
              <a:rPr lang="en-US" dirty="0" err="1" smtClean="0"/>
              <a:t>itd</a:t>
            </a:r>
            <a:r>
              <a:rPr lang="en-US" dirty="0" smtClean="0"/>
              <a:t> --</a:t>
            </a:r>
            <a:r>
              <a:rPr lang="en-US" dirty="0" err="1" smtClean="0"/>
              <a:t>ulimit</a:t>
            </a:r>
            <a:r>
              <a:rPr lang="en-US" dirty="0" smtClean="0"/>
              <a:t> </a:t>
            </a:r>
            <a:r>
              <a:rPr lang="en-US" dirty="0" err="1" smtClean="0"/>
              <a:t>nofile</a:t>
            </a:r>
            <a:r>
              <a:rPr lang="en-US" dirty="0" smtClean="0"/>
              <a:t>=1024:1024 </a:t>
            </a:r>
            <a:r>
              <a:rPr lang="en-US" dirty="0" err="1" smtClean="0"/>
              <a:t>ubuntu</a:t>
            </a:r>
            <a:r>
              <a:rPr lang="en-US" dirty="0" smtClean="0"/>
              <a:t>) </a:t>
            </a:r>
            <a:endParaRPr lang="en-US" dirty="0" smtClean="0"/>
          </a:p>
          <a:p>
            <a:r>
              <a:rPr lang="en-US" dirty="0" err="1" smtClean="0"/>
              <a:t>docker</a:t>
            </a:r>
            <a:r>
              <a:rPr lang="en-US" dirty="0" smtClean="0"/>
              <a:t> </a:t>
            </a:r>
            <a:r>
              <a:rPr lang="en-US" dirty="0" smtClean="0"/>
              <a:t>attach $cid</a:t>
            </a:r>
          </a:p>
          <a:p>
            <a:r>
              <a:rPr lang="en-US" dirty="0" smtClean="0"/>
              <a:t> </a:t>
            </a:r>
            <a:r>
              <a:rPr lang="en-US" dirty="0" err="1" smtClean="0"/>
              <a:t>ulimit</a:t>
            </a:r>
            <a:r>
              <a:rPr lang="en-US" dirty="0" smtClean="0"/>
              <a:t> –a</a:t>
            </a:r>
          </a:p>
          <a:p>
            <a:r>
              <a:rPr lang="en-US" dirty="0" smtClean="0"/>
              <a:t> cid=$(</a:t>
            </a:r>
            <a:r>
              <a:rPr lang="en-US" dirty="0" err="1" smtClean="0"/>
              <a:t>docker</a:t>
            </a:r>
            <a:r>
              <a:rPr lang="en-US" dirty="0" smtClean="0"/>
              <a:t> run -</a:t>
            </a:r>
            <a:r>
              <a:rPr lang="en-US" dirty="0" err="1" smtClean="0"/>
              <a:t>itd</a:t>
            </a:r>
            <a:r>
              <a:rPr lang="en-US" dirty="0" smtClean="0"/>
              <a:t> --</a:t>
            </a:r>
            <a:r>
              <a:rPr lang="en-US" dirty="0" err="1" smtClean="0"/>
              <a:t>ulimit</a:t>
            </a:r>
            <a:r>
              <a:rPr lang="en-US" dirty="0" smtClean="0"/>
              <a:t> </a:t>
            </a:r>
            <a:r>
              <a:rPr lang="en-US" dirty="0" err="1" smtClean="0"/>
              <a:t>nofile</a:t>
            </a:r>
            <a:r>
              <a:rPr lang="en-US" dirty="0" smtClean="0"/>
              <a:t>=1024:1024 --</a:t>
            </a:r>
            <a:r>
              <a:rPr lang="en-US" dirty="0" err="1" smtClean="0"/>
              <a:t>ulimit</a:t>
            </a:r>
            <a:r>
              <a:rPr lang="en-US" dirty="0" smtClean="0"/>
              <a:t> core=102400 --</a:t>
            </a:r>
            <a:r>
              <a:rPr lang="en-US" dirty="0" err="1" smtClean="0"/>
              <a:t>ulimit</a:t>
            </a:r>
            <a:r>
              <a:rPr lang="en-US" dirty="0" smtClean="0"/>
              <a:t> </a:t>
            </a:r>
            <a:r>
              <a:rPr lang="en-US" dirty="0" err="1" smtClean="0"/>
              <a:t>nproc</a:t>
            </a:r>
            <a:r>
              <a:rPr lang="en-US" dirty="0" smtClean="0"/>
              <a:t>=1000 --</a:t>
            </a:r>
            <a:r>
              <a:rPr lang="en-US" dirty="0" err="1" smtClean="0"/>
              <a:t>ulimit</a:t>
            </a:r>
            <a:r>
              <a:rPr lang="en-US" dirty="0" smtClean="0"/>
              <a:t> nice=100 --</a:t>
            </a:r>
            <a:r>
              <a:rPr lang="en-US" dirty="0" err="1" smtClean="0"/>
              <a:t>ulimit</a:t>
            </a:r>
            <a:r>
              <a:rPr lang="en-US" dirty="0" smtClean="0"/>
              <a:t> </a:t>
            </a:r>
            <a:r>
              <a:rPr lang="en-US" dirty="0" err="1" smtClean="0"/>
              <a:t>memlock</a:t>
            </a:r>
            <a:r>
              <a:rPr lang="en-US" dirty="0" smtClean="0"/>
              <a:t>=8196 --</a:t>
            </a:r>
            <a:r>
              <a:rPr lang="en-US" dirty="0" err="1" smtClean="0"/>
              <a:t>ulimit</a:t>
            </a:r>
            <a:r>
              <a:rPr lang="en-US" dirty="0" smtClean="0"/>
              <a:t> </a:t>
            </a:r>
            <a:r>
              <a:rPr lang="en-US" dirty="0" err="1" smtClean="0"/>
              <a:t>fsize</a:t>
            </a:r>
            <a:r>
              <a:rPr lang="en-US" dirty="0" smtClean="0"/>
              <a:t>=8192 --</a:t>
            </a:r>
            <a:r>
              <a:rPr lang="en-US" dirty="0" err="1" smtClean="0"/>
              <a:t>ulimit</a:t>
            </a:r>
            <a:r>
              <a:rPr lang="en-US" dirty="0" smtClean="0"/>
              <a:t> </a:t>
            </a:r>
            <a:r>
              <a:rPr lang="en-US" dirty="0" err="1" smtClean="0"/>
              <a:t>rss</a:t>
            </a:r>
            <a:r>
              <a:rPr lang="en-US" dirty="0" smtClean="0"/>
              <a:t>=4096 --</a:t>
            </a:r>
            <a:r>
              <a:rPr lang="en-US" dirty="0" err="1" smtClean="0"/>
              <a:t>ulimit</a:t>
            </a:r>
            <a:r>
              <a:rPr lang="en-US" dirty="0" smtClean="0"/>
              <a:t> </a:t>
            </a:r>
            <a:r>
              <a:rPr lang="en-US" dirty="0" err="1" smtClean="0"/>
              <a:t>cpu</a:t>
            </a:r>
            <a:r>
              <a:rPr lang="en-US" dirty="0" smtClean="0"/>
              <a:t>=4 --</a:t>
            </a:r>
            <a:r>
              <a:rPr lang="en-US" dirty="0" err="1" smtClean="0"/>
              <a:t>ulimit</a:t>
            </a:r>
            <a:r>
              <a:rPr lang="en-US" dirty="0" smtClean="0"/>
              <a:t> locks=1000 --</a:t>
            </a:r>
            <a:r>
              <a:rPr lang="en-US" dirty="0" err="1" smtClean="0"/>
              <a:t>ulimit</a:t>
            </a:r>
            <a:r>
              <a:rPr lang="en-US" dirty="0" smtClean="0"/>
              <a:t> </a:t>
            </a:r>
            <a:r>
              <a:rPr lang="en-US" dirty="0" err="1" smtClean="0"/>
              <a:t>sigpending</a:t>
            </a:r>
            <a:r>
              <a:rPr lang="en-US" dirty="0" smtClean="0"/>
              <a:t>=100 --</a:t>
            </a:r>
            <a:r>
              <a:rPr lang="en-US" dirty="0" err="1" smtClean="0"/>
              <a:t>ulimit</a:t>
            </a:r>
            <a:r>
              <a:rPr lang="en-US" dirty="0" smtClean="0"/>
              <a:t> </a:t>
            </a:r>
            <a:r>
              <a:rPr lang="en-US" dirty="0" err="1" smtClean="0"/>
              <a:t>msgqueue</a:t>
            </a:r>
            <a:r>
              <a:rPr lang="en-US" dirty="0" smtClean="0"/>
              <a:t>=1000 --</a:t>
            </a:r>
            <a:r>
              <a:rPr lang="en-US" dirty="0" err="1" smtClean="0"/>
              <a:t>ulimit</a:t>
            </a:r>
            <a:r>
              <a:rPr lang="en-US" dirty="0" smtClean="0"/>
              <a:t> nice=100 --</a:t>
            </a:r>
            <a:r>
              <a:rPr lang="en-US" dirty="0" err="1" smtClean="0"/>
              <a:t>ulimit</a:t>
            </a:r>
            <a:r>
              <a:rPr lang="en-US" dirty="0" smtClean="0"/>
              <a:t> </a:t>
            </a:r>
            <a:r>
              <a:rPr lang="en-US" dirty="0" err="1" smtClean="0"/>
              <a:t>rtprio</a:t>
            </a:r>
            <a:r>
              <a:rPr lang="en-US" dirty="0" smtClean="0"/>
              <a:t>=100 </a:t>
            </a:r>
            <a:r>
              <a:rPr lang="en-US" dirty="0" err="1" smtClean="0"/>
              <a:t>ubuntu</a:t>
            </a:r>
            <a:r>
              <a:rPr lang="en-US" dirty="0" smtClean="0"/>
              <a:t>)</a:t>
            </a:r>
          </a:p>
          <a:p>
            <a:r>
              <a:rPr lang="en-US" dirty="0" smtClean="0"/>
              <a:t> </a:t>
            </a:r>
            <a:r>
              <a:rPr lang="en-US" dirty="0" err="1" smtClean="0"/>
              <a:t>docker</a:t>
            </a:r>
            <a:r>
              <a:rPr lang="en-US" dirty="0" smtClean="0"/>
              <a:t> attach $cid</a:t>
            </a:r>
          </a:p>
          <a:p>
            <a:r>
              <a:rPr lang="en-US" dirty="0" smtClean="0"/>
              <a:t> </a:t>
            </a:r>
            <a:r>
              <a:rPr lang="en-US" dirty="0" err="1" smtClean="0"/>
              <a:t>ulimit</a:t>
            </a:r>
            <a:r>
              <a:rPr lang="en-US" dirty="0" smtClean="0"/>
              <a:t> -a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containers</a:t>
            </a:r>
            <a:endParaRPr lang="en-US" dirty="0"/>
          </a:p>
        </p:txBody>
      </p:sp>
      <p:sp>
        <p:nvSpPr>
          <p:cNvPr id="3" name="Content Placeholder 2"/>
          <p:cNvSpPr>
            <a:spLocks noGrp="1"/>
          </p:cNvSpPr>
          <p:nvPr>
            <p:ph idx="1"/>
          </p:nvPr>
        </p:nvSpPr>
        <p:spPr/>
        <p:txBody>
          <a:bodyPr/>
          <a:lstStyle/>
          <a:p>
            <a:r>
              <a:rPr lang="en-US" dirty="0" smtClean="0"/>
              <a:t>You start a container from base image of say just </a:t>
            </a:r>
            <a:r>
              <a:rPr lang="en-US" dirty="0" err="1" smtClean="0"/>
              <a:t>ubuntu</a:t>
            </a:r>
            <a:endParaRPr lang="en-US" dirty="0" smtClean="0"/>
          </a:p>
          <a:p>
            <a:r>
              <a:rPr lang="en-US" dirty="0" smtClean="0"/>
              <a:t>You login to container , install apache </a:t>
            </a:r>
            <a:r>
              <a:rPr lang="en-US" dirty="0" err="1" smtClean="0"/>
              <a:t>webserver</a:t>
            </a:r>
            <a:r>
              <a:rPr lang="en-US" dirty="0" smtClean="0"/>
              <a:t>.</a:t>
            </a:r>
          </a:p>
          <a:p>
            <a:r>
              <a:rPr lang="en-US" dirty="0" smtClean="0"/>
              <a:t>You stop the container , you restart it</a:t>
            </a:r>
          </a:p>
          <a:p>
            <a:r>
              <a:rPr lang="en-US" dirty="0" smtClean="0"/>
              <a:t>U can see that apache is still there</a:t>
            </a:r>
          </a:p>
          <a:p>
            <a:r>
              <a:rPr lang="en-US" dirty="0" smtClean="0"/>
              <a:t>What happens when u remove the container and launch a new one?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Install new stuff on base container</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docker</a:t>
            </a:r>
            <a:r>
              <a:rPr lang="en-US" dirty="0" smtClean="0"/>
              <a:t> run -</a:t>
            </a:r>
            <a:r>
              <a:rPr lang="en-US" dirty="0" err="1" smtClean="0"/>
              <a:t>itd</a:t>
            </a:r>
            <a:r>
              <a:rPr lang="en-US" dirty="0" smtClean="0"/>
              <a:t> --name job1 </a:t>
            </a:r>
            <a:r>
              <a:rPr lang="en-US" dirty="0" err="1" smtClean="0"/>
              <a:t>ubuntu</a:t>
            </a:r>
            <a:r>
              <a:rPr lang="en-US" dirty="0" smtClean="0"/>
              <a:t> /bin/</a:t>
            </a:r>
            <a:r>
              <a:rPr lang="en-US" dirty="0" err="1" smtClean="0"/>
              <a:t>sh</a:t>
            </a:r>
            <a:endParaRPr lang="en-US" dirty="0" smtClean="0"/>
          </a:p>
          <a:p>
            <a:r>
              <a:rPr lang="de-DE" dirty="0" smtClean="0"/>
              <a:t>sudo docker run --name WebServer -p 9999:80 -t -i ubuntu:14.04 /bin/bash</a:t>
            </a:r>
          </a:p>
          <a:p>
            <a:pPr fontAlgn="base"/>
            <a:r>
              <a:rPr lang="en-US" dirty="0" smtClean="0"/>
              <a:t>apt-get update</a:t>
            </a:r>
          </a:p>
          <a:p>
            <a:pPr fontAlgn="base"/>
            <a:r>
              <a:rPr lang="en-US" dirty="0" smtClean="0"/>
              <a:t>apt-get install apache2</a:t>
            </a:r>
          </a:p>
          <a:p>
            <a:pPr fontAlgn="base"/>
            <a:r>
              <a:rPr lang="en-US" dirty="0" smtClean="0"/>
              <a:t>service apache2 start</a:t>
            </a:r>
          </a:p>
          <a:p>
            <a:pPr fontAlgn="base"/>
            <a:r>
              <a:rPr lang="en-US" dirty="0" smtClean="0"/>
              <a:t>To test : install curl on </a:t>
            </a:r>
            <a:r>
              <a:rPr lang="en-US" dirty="0" err="1" smtClean="0"/>
              <a:t>docker</a:t>
            </a:r>
            <a:r>
              <a:rPr lang="en-US" dirty="0" smtClean="0"/>
              <a:t> container</a:t>
            </a:r>
          </a:p>
          <a:p>
            <a:pPr fontAlgn="base"/>
            <a:r>
              <a:rPr lang="en-US" dirty="0" smtClean="0"/>
              <a:t>Apt-get install curl</a:t>
            </a:r>
          </a:p>
          <a:p>
            <a:pPr fontAlgn="base"/>
            <a:r>
              <a:rPr lang="en-US" dirty="0" smtClean="0"/>
              <a:t>Curl </a:t>
            </a:r>
            <a:r>
              <a:rPr lang="en-US" dirty="0" err="1" smtClean="0"/>
              <a:t>localhost</a:t>
            </a:r>
            <a:endParaRPr lang="en-US" dirty="0" smtClean="0"/>
          </a:p>
          <a:p>
            <a:pPr fontAlgn="base"/>
            <a:r>
              <a:rPr lang="en-US" dirty="0" smtClean="0"/>
              <a:t>When you restart the container, you can see that apache is already available</a:t>
            </a:r>
          </a:p>
          <a:p>
            <a:r>
              <a:rPr lang="en-US" dirty="0" err="1" smtClean="0"/>
              <a:t>docker</a:t>
            </a:r>
            <a:r>
              <a:rPr lang="en-US" dirty="0" smtClean="0"/>
              <a:t> start </a:t>
            </a:r>
            <a:r>
              <a:rPr lang="en-US" dirty="0" err="1" smtClean="0"/>
              <a:t>WebServer</a:t>
            </a:r>
            <a:r>
              <a:rPr lang="en-US" dirty="0" smtClean="0"/>
              <a:t> /bin/bash</a:t>
            </a:r>
          </a:p>
          <a:p>
            <a:r>
              <a:rPr lang="en-US" dirty="0" err="1" smtClean="0"/>
              <a:t>docker</a:t>
            </a:r>
            <a:r>
              <a:rPr lang="en-US" dirty="0" smtClean="0"/>
              <a:t> attach </a:t>
            </a:r>
            <a:r>
              <a:rPr lang="en-US" dirty="0" err="1" smtClean="0"/>
              <a:t>WebServer</a:t>
            </a:r>
            <a:endParaRPr lang="en-US" dirty="0" smtClean="0"/>
          </a:p>
          <a:p>
            <a:r>
              <a:rPr lang="en-US" dirty="0" err="1" smtClean="0"/>
              <a:t>docker</a:t>
            </a:r>
            <a:r>
              <a:rPr lang="en-US" dirty="0" smtClean="0"/>
              <a:t> commit -m "Apache web server" -a “</a:t>
            </a:r>
            <a:r>
              <a:rPr lang="en-US" dirty="0" err="1" smtClean="0"/>
              <a:t>Anju</a:t>
            </a:r>
            <a:r>
              <a:rPr lang="en-US" dirty="0" smtClean="0"/>
              <a:t>" </a:t>
            </a:r>
            <a:r>
              <a:rPr lang="en-US" dirty="0" err="1" smtClean="0"/>
              <a:t>WebServer</a:t>
            </a:r>
            <a:r>
              <a:rPr lang="en-US" dirty="0" smtClean="0"/>
              <a:t> </a:t>
            </a:r>
            <a:r>
              <a:rPr lang="en-US" dirty="0" err="1" smtClean="0"/>
              <a:t>ubuntu:Apache</a:t>
            </a:r>
            <a:endParaRPr lang="en-US" dirty="0" smtClean="0"/>
          </a:p>
          <a:p>
            <a:r>
              <a:rPr lang="en-US" dirty="0" err="1" smtClean="0"/>
              <a:t>Docker</a:t>
            </a:r>
            <a:r>
              <a:rPr lang="en-US" dirty="0" smtClean="0"/>
              <a:t> history </a:t>
            </a:r>
            <a:r>
              <a:rPr lang="en-US" dirty="0" err="1" smtClean="0"/>
              <a:t>ubuntu:Apache</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environment variables</a:t>
            </a:r>
            <a:endParaRPr lang="en-US" dirty="0"/>
          </a:p>
        </p:txBody>
      </p:sp>
      <p:sp>
        <p:nvSpPr>
          <p:cNvPr id="3" name="Content Placeholder 2"/>
          <p:cNvSpPr>
            <a:spLocks noGrp="1"/>
          </p:cNvSpPr>
          <p:nvPr>
            <p:ph idx="1"/>
          </p:nvPr>
        </p:nvSpPr>
        <p:spPr/>
        <p:txBody>
          <a:bodyPr/>
          <a:lstStyle/>
          <a:p>
            <a:r>
              <a:rPr lang="en-US" dirty="0" err="1" smtClean="0"/>
              <a:t>Docker</a:t>
            </a:r>
            <a:r>
              <a:rPr lang="en-US" dirty="0" smtClean="0"/>
              <a:t> supports setting environment variables with the -e switch</a:t>
            </a:r>
            <a:r>
              <a:rPr lang="en-US" dirty="0" smtClean="0"/>
              <a:t>.</a:t>
            </a:r>
          </a:p>
          <a:p>
            <a:r>
              <a:rPr lang="en-US" dirty="0" smtClean="0"/>
              <a:t># </a:t>
            </a:r>
            <a:r>
              <a:rPr lang="en-US" dirty="0" err="1" smtClean="0">
                <a:solidFill>
                  <a:schemeClr val="accent1"/>
                </a:solidFill>
              </a:rPr>
              <a:t>docker</a:t>
            </a:r>
            <a:r>
              <a:rPr lang="en-US" dirty="0" smtClean="0">
                <a:solidFill>
                  <a:schemeClr val="accent1"/>
                </a:solidFill>
              </a:rPr>
              <a:t> run -e FOO=bar </a:t>
            </a:r>
            <a:r>
              <a:rPr lang="en-US" dirty="0" err="1" smtClean="0">
                <a:solidFill>
                  <a:schemeClr val="accent1"/>
                </a:solidFill>
              </a:rPr>
              <a:t>busybox</a:t>
            </a:r>
            <a:r>
              <a:rPr lang="en-US" dirty="0" smtClean="0">
                <a:solidFill>
                  <a:schemeClr val="accent1"/>
                </a:solidFill>
              </a:rPr>
              <a:t> </a:t>
            </a:r>
            <a:r>
              <a:rPr lang="en-US" dirty="0" err="1" smtClean="0">
                <a:solidFill>
                  <a:schemeClr val="accent1"/>
                </a:solidFill>
              </a:rPr>
              <a:t>env</a:t>
            </a:r>
            <a:endParaRPr lang="en-US" dirty="0" smtClean="0">
              <a:solidFill>
                <a:schemeClr val="accent1"/>
              </a:solidFill>
            </a:endParaRPr>
          </a:p>
          <a:p>
            <a:r>
              <a:rPr lang="en-US" dirty="0" smtClean="0"/>
              <a:t>Multiple variables can be added with multiple -e switches.</a:t>
            </a:r>
            <a:endParaRPr lang="en-US" dirty="0" smtClean="0"/>
          </a:p>
          <a:p>
            <a:r>
              <a:rPr lang="en-US" dirty="0" smtClean="0"/>
              <a:t># </a:t>
            </a:r>
            <a:r>
              <a:rPr lang="en-US" dirty="0" err="1" smtClean="0">
                <a:solidFill>
                  <a:schemeClr val="tx2"/>
                </a:solidFill>
              </a:rPr>
              <a:t>docker</a:t>
            </a:r>
            <a:r>
              <a:rPr lang="en-US" dirty="0" smtClean="0">
                <a:solidFill>
                  <a:schemeClr val="tx2"/>
                </a:solidFill>
              </a:rPr>
              <a:t> </a:t>
            </a:r>
            <a:r>
              <a:rPr lang="en-US" dirty="0" smtClean="0">
                <a:solidFill>
                  <a:schemeClr val="tx2"/>
                </a:solidFill>
              </a:rPr>
              <a:t>run -e FOO=bar -e BAR=</a:t>
            </a:r>
            <a:r>
              <a:rPr lang="en-US" dirty="0" err="1" smtClean="0">
                <a:solidFill>
                  <a:schemeClr val="tx2"/>
                </a:solidFill>
              </a:rPr>
              <a:t>foo</a:t>
            </a:r>
            <a:r>
              <a:rPr lang="en-US" dirty="0" smtClean="0">
                <a:solidFill>
                  <a:schemeClr val="tx2"/>
                </a:solidFill>
              </a:rPr>
              <a:t> </a:t>
            </a:r>
            <a:r>
              <a:rPr lang="en-US" dirty="0" err="1" smtClean="0">
                <a:solidFill>
                  <a:schemeClr val="tx2"/>
                </a:solidFill>
              </a:rPr>
              <a:t>busybox</a:t>
            </a:r>
            <a:r>
              <a:rPr lang="en-US" dirty="0" smtClean="0">
                <a:solidFill>
                  <a:schemeClr val="tx2"/>
                </a:solidFill>
              </a:rPr>
              <a:t> </a:t>
            </a:r>
            <a:r>
              <a:rPr lang="en-US" dirty="0" err="1" smtClean="0">
                <a:solidFill>
                  <a:schemeClr val="tx2"/>
                </a:solidFill>
              </a:rPr>
              <a:t>env</a:t>
            </a:r>
            <a:endParaRPr lang="en-US"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file system works in </a:t>
            </a:r>
            <a:r>
              <a:rPr lang="en-US" dirty="0" err="1" smtClean="0"/>
              <a:t>docker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2057400"/>
            <a:ext cx="2514599" cy="3209925"/>
          </a:xfrm>
          <a:prstGeom prst="rect">
            <a:avLst/>
          </a:prstGeom>
          <a:noFill/>
          <a:ln w="9525">
            <a:noFill/>
            <a:miter lim="800000"/>
            <a:headEnd/>
            <a:tailEnd/>
          </a:ln>
          <a:effectLst/>
        </p:spPr>
      </p:pic>
      <p:sp>
        <p:nvSpPr>
          <p:cNvPr id="6" name="TextBox 5"/>
          <p:cNvSpPr txBox="1"/>
          <p:nvPr/>
        </p:nvSpPr>
        <p:spPr>
          <a:xfrm>
            <a:off x="3429000" y="1676400"/>
            <a:ext cx="5410200" cy="3970318"/>
          </a:xfrm>
          <a:prstGeom prst="rect">
            <a:avLst/>
          </a:prstGeom>
          <a:noFill/>
        </p:spPr>
        <p:txBody>
          <a:bodyPr wrap="square" rtlCol="0">
            <a:spAutoFit/>
          </a:bodyPr>
          <a:lstStyle/>
          <a:p>
            <a:r>
              <a:rPr lang="en-US" dirty="0" smtClean="0"/>
              <a:t> </a:t>
            </a:r>
            <a:r>
              <a:rPr lang="en-US" dirty="0" err="1" smtClean="0"/>
              <a:t>Docker</a:t>
            </a:r>
            <a:r>
              <a:rPr lang="en-US" dirty="0" smtClean="0"/>
              <a:t> images are stored as series of read-only layers. When we start a container, </a:t>
            </a:r>
            <a:r>
              <a:rPr lang="en-US" dirty="0" err="1" smtClean="0"/>
              <a:t>Docker</a:t>
            </a:r>
            <a:r>
              <a:rPr lang="en-US" dirty="0" smtClean="0"/>
              <a:t> takes the read-only image and adds a read-write layer on top. If the running container modifies an existing file, the file is copied out of the underlying read-only layer and into the top-most read-write layer where the changes are applied. The version in the read-write layer hides the underlying file, but does not destroy it — it still exists in the underlying layer. When a </a:t>
            </a:r>
            <a:r>
              <a:rPr lang="en-US" dirty="0" err="1" smtClean="0"/>
              <a:t>Docker</a:t>
            </a:r>
            <a:r>
              <a:rPr lang="en-US" dirty="0" smtClean="0"/>
              <a:t> container is deleted, </a:t>
            </a:r>
            <a:r>
              <a:rPr lang="en-US" dirty="0" err="1" smtClean="0"/>
              <a:t>relaunching</a:t>
            </a:r>
            <a:r>
              <a:rPr lang="en-US" dirty="0" smtClean="0"/>
              <a:t> the image will start a fresh container without any of the changes made in the previously running container — those changes are lost. </a:t>
            </a:r>
            <a:r>
              <a:rPr lang="en-US" dirty="0" err="1" smtClean="0"/>
              <a:t>Docker</a:t>
            </a:r>
            <a:r>
              <a:rPr lang="en-US" dirty="0" smtClean="0"/>
              <a:t> calls this combination of read-only layers with a read-write layer on top a </a:t>
            </a:r>
            <a:r>
              <a:rPr lang="en-US" dirty="0" smtClean="0">
                <a:hlinkClick r:id="rId3"/>
              </a:rPr>
              <a:t>Union File System</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Volumes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Volumes = storage or use of hard disk</a:t>
            </a:r>
          </a:p>
          <a:p>
            <a:pPr>
              <a:buNone/>
            </a:pPr>
            <a:r>
              <a:rPr lang="en-US" dirty="0" smtClean="0">
                <a:solidFill>
                  <a:schemeClr val="accent1"/>
                </a:solidFill>
              </a:rPr>
              <a:t> relate this as partition of Windows hard drive.</a:t>
            </a:r>
          </a:p>
          <a:p>
            <a:pPr>
              <a:buNone/>
            </a:pPr>
            <a:r>
              <a:rPr lang="en-US" dirty="0" smtClean="0">
                <a:solidFill>
                  <a:schemeClr val="accent1"/>
                </a:solidFill>
              </a:rPr>
              <a:t> </a:t>
            </a:r>
            <a:r>
              <a:rPr lang="en-US" dirty="0" smtClean="0">
                <a:solidFill>
                  <a:schemeClr val="accent1"/>
                </a:solidFill>
              </a:rPr>
              <a:t>C :\ , D:\, E:\ …</a:t>
            </a:r>
          </a:p>
          <a:p>
            <a:r>
              <a:rPr lang="en-US" dirty="0" smtClean="0"/>
              <a:t>On a </a:t>
            </a:r>
            <a:r>
              <a:rPr lang="en-US" dirty="0" err="1" smtClean="0"/>
              <a:t>unix</a:t>
            </a:r>
            <a:r>
              <a:rPr lang="en-US" dirty="0" smtClean="0"/>
              <a:t> machine run </a:t>
            </a:r>
            <a:r>
              <a:rPr lang="en-US" dirty="0" err="1" smtClean="0"/>
              <a:t>pvscan</a:t>
            </a:r>
            <a:r>
              <a:rPr lang="en-US" dirty="0" smtClean="0"/>
              <a:t> to list the volumes available</a:t>
            </a:r>
          </a:p>
          <a:p>
            <a:r>
              <a:rPr lang="en-US" dirty="0" smtClean="0"/>
              <a:t>In </a:t>
            </a:r>
            <a:r>
              <a:rPr lang="en-US" dirty="0" smtClean="0"/>
              <a:t>order to be able to save (persist) data and also to share data between </a:t>
            </a:r>
            <a:r>
              <a:rPr lang="en-US" dirty="0" smtClean="0"/>
              <a:t>containers, </a:t>
            </a:r>
            <a:r>
              <a:rPr lang="en-US" dirty="0" err="1" smtClean="0"/>
              <a:t>Docker</a:t>
            </a:r>
            <a:r>
              <a:rPr lang="en-US" dirty="0" smtClean="0"/>
              <a:t> introduced volumes.</a:t>
            </a:r>
          </a:p>
          <a:p>
            <a:r>
              <a:rPr lang="en-US" dirty="0" smtClean="0"/>
              <a:t>volumes are directories (or files) that are outside of the default Union File System and exist as normal directories and files on the host </a:t>
            </a:r>
            <a:r>
              <a:rPr lang="en-US" dirty="0" err="1" smtClean="0"/>
              <a:t>filesystem</a:t>
            </a:r>
            <a:r>
              <a:rPr lang="en-US" smtClean="0"/>
              <a:t>.</a:t>
            </a:r>
            <a:endParaRPr lang="en-US" dirty="0" smtClean="0"/>
          </a:p>
          <a:p>
            <a:r>
              <a:rPr lang="en-US" dirty="0" smtClean="0"/>
              <a:t> </a:t>
            </a:r>
            <a:r>
              <a:rPr lang="en-US" dirty="0" smtClean="0"/>
              <a:t>In </a:t>
            </a:r>
            <a:r>
              <a:rPr lang="en-US" dirty="0" err="1" smtClean="0"/>
              <a:t>Docker</a:t>
            </a:r>
            <a:r>
              <a:rPr lang="en-US" dirty="0" smtClean="0"/>
              <a:t> , you can </a:t>
            </a:r>
          </a:p>
          <a:p>
            <a:pPr>
              <a:buNone/>
            </a:pPr>
            <a:r>
              <a:rPr lang="en-US" dirty="0" smtClean="0"/>
              <a:t>       -  Dynamically add file system  when you run a container</a:t>
            </a:r>
          </a:p>
          <a:p>
            <a:pPr>
              <a:buNone/>
            </a:pPr>
            <a:r>
              <a:rPr lang="en-US" dirty="0" smtClean="0"/>
              <a:t>       - File system as part of image , all containers will have the file system</a:t>
            </a:r>
          </a:p>
          <a:p>
            <a:pPr>
              <a:buNone/>
            </a:pPr>
            <a:r>
              <a:rPr lang="en-US" dirty="0" smtClean="0"/>
              <a:t>       - Access host file system – but you cannot code this in your image</a:t>
            </a:r>
          </a:p>
          <a:p>
            <a:pPr>
              <a:buNone/>
            </a:pPr>
            <a:r>
              <a:rPr lang="en-US" dirty="0" smtClean="0"/>
              <a:t> </a:t>
            </a:r>
            <a:r>
              <a:rPr lang="en-US" dirty="0" smtClean="0"/>
              <a:t>      - share data between containers</a:t>
            </a:r>
          </a:p>
          <a:p>
            <a:pPr>
              <a:buNone/>
            </a:pP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57200" y="304801"/>
            <a:ext cx="8305800" cy="5938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512593" y="304800"/>
            <a:ext cx="8118813" cy="5821363"/>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1" y="495300"/>
            <a:ext cx="9144001"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81000" y="304800"/>
            <a:ext cx="8305800"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381000" y="304800"/>
            <a:ext cx="8305800"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Docker</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Docker</a:t>
            </a:r>
            <a:r>
              <a:rPr lang="en-US" dirty="0" smtClean="0"/>
              <a:t>  is an open platform that automates the deployment of applications inside software container</a:t>
            </a:r>
          </a:p>
          <a:p>
            <a:r>
              <a:rPr lang="en-US" dirty="0" err="1" smtClean="0"/>
              <a:t>Docker</a:t>
            </a:r>
            <a:r>
              <a:rPr lang="en-US" dirty="0" smtClean="0"/>
              <a:t> containers wrap up a piece of software in a complete </a:t>
            </a:r>
            <a:r>
              <a:rPr lang="en-US" dirty="0" err="1" smtClean="0"/>
              <a:t>filesystem</a:t>
            </a:r>
            <a:r>
              <a:rPr lang="en-US" dirty="0" smtClean="0"/>
              <a:t> that contains everything it needs to </a:t>
            </a:r>
            <a:r>
              <a:rPr lang="en-US" dirty="0" err="1" smtClean="0"/>
              <a:t>run:code,runtime,systemtools,systemlibraries</a:t>
            </a:r>
            <a:r>
              <a:rPr lang="en-US" dirty="0" smtClean="0"/>
              <a:t>–anything you can install on a server.</a:t>
            </a:r>
          </a:p>
          <a:p>
            <a:r>
              <a:rPr lang="en-US" dirty="0" smtClean="0"/>
              <a:t>This guarantees that it will always run the same ,regardless of the environment it is running in.</a:t>
            </a:r>
          </a:p>
          <a:p>
            <a:r>
              <a:rPr lang="en-US" dirty="0" smtClean="0"/>
              <a:t>It is a container manager.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developers love it</a:t>
            </a:r>
            <a:endParaRPr lang="en-US" dirty="0"/>
          </a:p>
        </p:txBody>
      </p:sp>
      <p:sp>
        <p:nvSpPr>
          <p:cNvPr id="3" name="Content Placeholder 2"/>
          <p:cNvSpPr>
            <a:spLocks noGrp="1"/>
          </p:cNvSpPr>
          <p:nvPr>
            <p:ph idx="1"/>
          </p:nvPr>
        </p:nvSpPr>
        <p:spPr/>
        <p:txBody>
          <a:bodyPr>
            <a:normAutofit lnSpcReduction="10000"/>
          </a:bodyPr>
          <a:lstStyle/>
          <a:p>
            <a:r>
              <a:rPr lang="en-US" dirty="0" smtClean="0"/>
              <a:t>No worries about missing </a:t>
            </a:r>
            <a:r>
              <a:rPr lang="en-US" dirty="0" err="1" smtClean="0"/>
              <a:t>dependencies,packages</a:t>
            </a:r>
            <a:r>
              <a:rPr lang="en-US" dirty="0" smtClean="0"/>
              <a:t> and other pain points during subsequent deployments</a:t>
            </a:r>
          </a:p>
          <a:p>
            <a:r>
              <a:rPr lang="en-US" dirty="0" smtClean="0"/>
              <a:t>Each application run isolated, so you can have various versions of libraries installed without any worries about breaking some code.</a:t>
            </a:r>
          </a:p>
          <a:p>
            <a:r>
              <a:rPr lang="en-US" dirty="0" smtClean="0"/>
              <a:t>Automate testing , integration , packaging</a:t>
            </a:r>
          </a:p>
          <a:p>
            <a:r>
              <a:rPr lang="en-US" dirty="0" smtClean="0"/>
              <a:t>No need to worry about platforms or environments code will run 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TotalTime>
  <Words>1273</Words>
  <Application>Microsoft Office PowerPoint</Application>
  <PresentationFormat>On-screen Show (4:3)</PresentationFormat>
  <Paragraphs>169</Paragraphs>
  <Slides>28</Slides>
  <Notes>10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Slide 6</vt:lpstr>
      <vt:lpstr>Slide 7</vt:lpstr>
      <vt:lpstr>What is Docker</vt:lpstr>
      <vt:lpstr>Why developers love it</vt:lpstr>
      <vt:lpstr>Why Devops love it</vt:lpstr>
      <vt:lpstr>Slide 11</vt:lpstr>
      <vt:lpstr>Slide 12</vt:lpstr>
      <vt:lpstr>Notes – VM vs Docker</vt:lpstr>
      <vt:lpstr>Slide 14</vt:lpstr>
      <vt:lpstr>Slide 15</vt:lpstr>
      <vt:lpstr>Slide 16</vt:lpstr>
      <vt:lpstr>Install Docker on Centos</vt:lpstr>
      <vt:lpstr>Images and Containers</vt:lpstr>
      <vt:lpstr>Images</vt:lpstr>
      <vt:lpstr>Images and Containers </vt:lpstr>
      <vt:lpstr>Revise</vt:lpstr>
      <vt:lpstr>  docker start -a -i `docker ps -q -l` </vt:lpstr>
      <vt:lpstr>Fun with docker run</vt:lpstr>
      <vt:lpstr>Notes on containers</vt:lpstr>
      <vt:lpstr>Install new stuff on base container</vt:lpstr>
      <vt:lpstr>Setting environment variables</vt:lpstr>
      <vt:lpstr>How file system works in docker</vt:lpstr>
      <vt:lpstr>Docker Volumes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127</cp:revision>
  <dcterms:created xsi:type="dcterms:W3CDTF">2017-04-21T09:41:35Z</dcterms:created>
  <dcterms:modified xsi:type="dcterms:W3CDTF">2017-04-22T17:30:04Z</dcterms:modified>
</cp:coreProperties>
</file>