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9482D-DEB1-471A-82B4-712B3E6563BD}" type="datetimeFigureOut">
              <a:rPr lang="en-US" smtClean="0"/>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629D4-867A-49BA-A530-D026FD80E16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Allows to automate building docker images</a:t>
            </a:r>
            <a:endParaRPr lang="en-US" dirty="0"/>
          </a:p>
        </p:txBody>
      </p:sp>
      <p:sp>
        <p:nvSpPr>
          <p:cNvPr id="4" name="Slide Number Placeholder 3"/>
          <p:cNvSpPr>
            <a:spLocks noGrp="1"/>
          </p:cNvSpPr>
          <p:nvPr>
            <p:ph type="sldNum" sz="quarter" idx="10"/>
          </p:nvPr>
        </p:nvSpPr>
        <p:spPr/>
        <p:txBody>
          <a:bodyPr/>
          <a:lstStyle/>
          <a:p>
            <a:fld id="{87B629D4-867A-49BA-A530-D026FD80E16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smtClean="0">
                <a:solidFill>
                  <a:schemeClr val="tx2"/>
                </a:solidFill>
              </a:rPr>
              <a:t>Diff ADD and COPY : </a:t>
            </a:r>
          </a:p>
          <a:p>
            <a:pPr>
              <a:buNone/>
            </a:pPr>
            <a:r>
              <a:rPr lang="en-US" dirty="0" smtClean="0"/>
              <a:t>You can use the COPY command within a </a:t>
            </a:r>
            <a:r>
              <a:rPr lang="en-US" dirty="0" err="1" smtClean="0"/>
              <a:t>Dockerfile</a:t>
            </a:r>
            <a:r>
              <a:rPr lang="en-US" dirty="0" smtClean="0"/>
              <a:t> to copy files from the local </a:t>
            </a:r>
            <a:r>
              <a:rPr lang="en-US" dirty="0" err="1" smtClean="0"/>
              <a:t>filesystem</a:t>
            </a:r>
            <a:r>
              <a:rPr lang="en-US" dirty="0" smtClean="0"/>
              <a:t> into a specific directory within the container.</a:t>
            </a:r>
          </a:p>
          <a:p>
            <a:pPr>
              <a:buNone/>
            </a:pPr>
            <a:r>
              <a:rPr lang="en-US" dirty="0" smtClean="0"/>
              <a:t>The ADD command is similar to the COPY command, but has the added advantage of fetching remote URLs and extracting </a:t>
            </a:r>
            <a:r>
              <a:rPr lang="en-US" dirty="0" err="1" smtClean="0"/>
              <a:t>tarballs</a:t>
            </a:r>
            <a:r>
              <a:rPr lang="en-US" dirty="0" smtClean="0"/>
              <a:t>.</a:t>
            </a:r>
          </a:p>
          <a:p>
            <a:r>
              <a:rPr lang="en-US" dirty="0" smtClean="0"/>
              <a:t>Diff</a:t>
            </a:r>
            <a:r>
              <a:rPr lang="en-US" baseline="0" dirty="0" smtClean="0"/>
              <a:t> RUN and CMD</a:t>
            </a:r>
            <a:endParaRPr lang="en-US" dirty="0"/>
          </a:p>
        </p:txBody>
      </p:sp>
      <p:sp>
        <p:nvSpPr>
          <p:cNvPr id="4" name="Slide Number Placeholder 3"/>
          <p:cNvSpPr>
            <a:spLocks noGrp="1"/>
          </p:cNvSpPr>
          <p:nvPr>
            <p:ph type="sldNum" sz="quarter" idx="10"/>
          </p:nvPr>
        </p:nvSpPr>
        <p:spPr/>
        <p:txBody>
          <a:bodyPr/>
          <a:lstStyle/>
          <a:p>
            <a:fld id="{87B629D4-867A-49BA-A530-D026FD80E16E}"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Explore</a:t>
            </a:r>
            <a:r>
              <a:rPr lang="en-US" baseline="0" dirty="0" smtClean="0"/>
              <a:t> the difference</a:t>
            </a:r>
          </a:p>
          <a:p>
            <a:r>
              <a:rPr lang="en-US" baseline="0" dirty="0" smtClean="0"/>
              <a:t>Docker build .</a:t>
            </a:r>
          </a:p>
          <a:p>
            <a:r>
              <a:rPr lang="en-US" baseline="0" dirty="0" smtClean="0"/>
              <a:t>Docker build . </a:t>
            </a:r>
            <a:r>
              <a:rPr lang="en-US" baseline="0" dirty="0" err="1" smtClean="0"/>
              <a:t>Myimage</a:t>
            </a:r>
            <a:endParaRPr lang="en-US" baseline="0" dirty="0" smtClean="0"/>
          </a:p>
          <a:p>
            <a:r>
              <a:rPr lang="en-US" baseline="0" dirty="0" smtClean="0"/>
              <a:t>Docker build . –t </a:t>
            </a:r>
            <a:r>
              <a:rPr lang="en-US" baseline="0" dirty="0" err="1" smtClean="0"/>
              <a:t>myimage:latest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6B50E1-E171-4EDF-8E78-25DC8CB282C2}"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599"/>
          </a:xfrm>
        </p:spPr>
        <p:txBody>
          <a:bodyPr/>
          <a:lstStyle/>
          <a:p>
            <a:r>
              <a:rPr lang="en-US" dirty="0" smtClean="0"/>
              <a:t>DockerFile</a:t>
            </a:r>
            <a:endParaRPr lang="en-US" dirty="0"/>
          </a:p>
        </p:txBody>
      </p:sp>
      <p:sp>
        <p:nvSpPr>
          <p:cNvPr id="3" name="Subtitle 2"/>
          <p:cNvSpPr>
            <a:spLocks noGrp="1"/>
          </p:cNvSpPr>
          <p:nvPr>
            <p:ph type="subTitle" idx="1"/>
          </p:nvPr>
        </p:nvSpPr>
        <p:spPr>
          <a:xfrm>
            <a:off x="609600" y="1219200"/>
            <a:ext cx="7848600" cy="4419600"/>
          </a:xfrm>
        </p:spPr>
        <p:txBody>
          <a:bodyPr>
            <a:normAutofit lnSpcReduction="10000"/>
          </a:bodyPr>
          <a:lstStyle/>
          <a:p>
            <a:r>
              <a:rPr lang="en-US" dirty="0" smtClean="0"/>
              <a:t>DockerFile is a script consisting of various commands/instructions and arguments to these commands listed in order to produce a new image from a base one.</a:t>
            </a:r>
            <a:endParaRPr lang="en-US" dirty="0" smtClean="0"/>
          </a:p>
          <a:p>
            <a:r>
              <a:rPr lang="en-US" dirty="0" smtClean="0"/>
              <a:t>We build the docker file to create an image from which we can run new containers.</a:t>
            </a:r>
            <a:endParaRPr lang="en-US" dirty="0" smtClean="0"/>
          </a:p>
          <a:p>
            <a:r>
              <a:rPr lang="en-US" dirty="0" smtClean="0"/>
              <a:t>Example  : from a base image of </a:t>
            </a:r>
            <a:r>
              <a:rPr lang="en-US" dirty="0" err="1" smtClean="0"/>
              <a:t>ubuntu</a:t>
            </a:r>
            <a:r>
              <a:rPr lang="en-US" dirty="0" smtClean="0"/>
              <a:t> create a new image containing a volume or mounted directory.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this project</a:t>
            </a:r>
            <a:endParaRPr lang="en-US" dirty="0"/>
          </a:p>
        </p:txBody>
      </p:sp>
      <p:sp>
        <p:nvSpPr>
          <p:cNvPr id="3" name="Content Placeholder 2"/>
          <p:cNvSpPr>
            <a:spLocks noGrp="1"/>
          </p:cNvSpPr>
          <p:nvPr>
            <p:ph idx="1"/>
          </p:nvPr>
        </p:nvSpPr>
        <p:spPr/>
        <p:txBody>
          <a:bodyPr/>
          <a:lstStyle/>
          <a:p>
            <a:r>
              <a:rPr lang="en-US" dirty="0" smtClean="0"/>
              <a:t>https://github.com/ehazlett/docker-sample-java-mysql-tomcat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dockerfile</a:t>
            </a:r>
            <a:r>
              <a:rPr lang="en-US" dirty="0" smtClean="0"/>
              <a:t> </a:t>
            </a:r>
            <a:r>
              <a:rPr lang="en-US" dirty="0" smtClean="0"/>
              <a:t>commands </a:t>
            </a:r>
            <a:br>
              <a:rPr lang="en-US" dirty="0" smtClean="0"/>
            </a:b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FROM</a:t>
            </a:r>
            <a:endParaRPr lang="en-US" dirty="0" smtClean="0"/>
          </a:p>
          <a:p>
            <a:r>
              <a:rPr lang="en-US" dirty="0" smtClean="0"/>
              <a:t>The base image for building a new image. This command must be on top of the </a:t>
            </a:r>
            <a:r>
              <a:rPr lang="en-US" dirty="0" err="1" smtClean="0"/>
              <a:t>dockerfile</a:t>
            </a:r>
            <a:r>
              <a:rPr lang="en-US" dirty="0" smtClean="0"/>
              <a:t>.</a:t>
            </a:r>
          </a:p>
          <a:p>
            <a:r>
              <a:rPr lang="en-US" b="1" dirty="0" smtClean="0"/>
              <a:t>MAINTAINER</a:t>
            </a:r>
            <a:endParaRPr lang="en-US" dirty="0" smtClean="0"/>
          </a:p>
          <a:p>
            <a:r>
              <a:rPr lang="en-US" dirty="0" smtClean="0"/>
              <a:t>Optional, contains the name of the maintainer of the image..</a:t>
            </a:r>
          </a:p>
          <a:p>
            <a:r>
              <a:rPr lang="en-US" b="1" dirty="0" smtClean="0"/>
              <a:t>RUN</a:t>
            </a:r>
            <a:endParaRPr lang="en-US" dirty="0" smtClean="0"/>
          </a:p>
          <a:p>
            <a:r>
              <a:rPr lang="en-US" dirty="0" smtClean="0"/>
              <a:t>Used to execute a command during the build process of the docker image.</a:t>
            </a:r>
          </a:p>
          <a:p>
            <a:r>
              <a:rPr lang="en-US" b="1" dirty="0" smtClean="0"/>
              <a:t>ADD</a:t>
            </a:r>
            <a:endParaRPr lang="en-US" dirty="0" smtClean="0"/>
          </a:p>
          <a:p>
            <a:r>
              <a:rPr lang="en-US" dirty="0" smtClean="0"/>
              <a:t>Copy a file from the host machine to the new docker image. There is an option to use an URL for the file, docker will then download that file to the destination directory.</a:t>
            </a:r>
          </a:p>
          <a:p>
            <a:r>
              <a:rPr lang="en-US" b="1" dirty="0" smtClean="0"/>
              <a:t>ENV</a:t>
            </a:r>
            <a:endParaRPr lang="en-US" dirty="0" smtClean="0"/>
          </a:p>
          <a:p>
            <a:r>
              <a:rPr lang="en-US" dirty="0" smtClean="0"/>
              <a:t>Define an environment variable.</a:t>
            </a:r>
          </a:p>
          <a:p>
            <a:r>
              <a:rPr lang="en-US" b="1" dirty="0" smtClean="0"/>
              <a:t>CMD</a:t>
            </a:r>
            <a:endParaRPr lang="en-US" dirty="0" smtClean="0"/>
          </a:p>
          <a:p>
            <a:r>
              <a:rPr lang="en-US" dirty="0" smtClean="0"/>
              <a:t>Used for executing commands when we build a new container from the docker image.</a:t>
            </a:r>
          </a:p>
          <a:p>
            <a:r>
              <a:rPr lang="en-US" b="1" dirty="0" smtClean="0"/>
              <a:t>ENTRYPOINT</a:t>
            </a:r>
            <a:endParaRPr lang="en-US" dirty="0" smtClean="0"/>
          </a:p>
          <a:p>
            <a:r>
              <a:rPr lang="en-US" dirty="0" smtClean="0"/>
              <a:t>Define the default command that will be executed when the container is running.</a:t>
            </a:r>
          </a:p>
          <a:p>
            <a:r>
              <a:rPr lang="en-US" b="1" dirty="0" smtClean="0"/>
              <a:t>WORKDIR</a:t>
            </a:r>
            <a:endParaRPr lang="en-US" dirty="0" smtClean="0"/>
          </a:p>
          <a:p>
            <a:r>
              <a:rPr lang="en-US" dirty="0" smtClean="0"/>
              <a:t>This is directive for CMD command to be executed.</a:t>
            </a:r>
          </a:p>
          <a:p>
            <a:r>
              <a:rPr lang="en-US" b="1" dirty="0" smtClean="0"/>
              <a:t>USER</a:t>
            </a:r>
            <a:endParaRPr lang="en-US" dirty="0" smtClean="0"/>
          </a:p>
          <a:p>
            <a:r>
              <a:rPr lang="en-US" dirty="0" smtClean="0"/>
              <a:t>Set the user or UID for the container created with the image.</a:t>
            </a:r>
          </a:p>
          <a:p>
            <a:r>
              <a:rPr lang="en-US" b="1" dirty="0" smtClean="0"/>
              <a:t>VOLUME</a:t>
            </a:r>
            <a:endParaRPr lang="en-US" dirty="0" smtClean="0"/>
          </a:p>
          <a:p>
            <a:r>
              <a:rPr lang="en-US" dirty="0" smtClean="0"/>
              <a:t>Enable access/linked directory between the container and the host machine.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image from a docker file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On your docker host, create a directory named </a:t>
            </a:r>
          </a:p>
          <a:p>
            <a:r>
              <a:rPr lang="en-US" dirty="0" err="1" smtClean="0"/>
              <a:t>docker_images</a:t>
            </a:r>
            <a:endParaRPr lang="en-US" dirty="0" smtClean="0"/>
          </a:p>
          <a:p>
            <a:r>
              <a:rPr lang="en-US" dirty="0" err="1" smtClean="0"/>
              <a:t>Cd</a:t>
            </a:r>
            <a:r>
              <a:rPr lang="en-US" dirty="0" smtClean="0"/>
              <a:t> </a:t>
            </a:r>
            <a:r>
              <a:rPr lang="en-US" dirty="0" err="1" smtClean="0"/>
              <a:t>docker_images</a:t>
            </a:r>
            <a:r>
              <a:rPr lang="en-US" dirty="0" smtClean="0"/>
              <a:t> </a:t>
            </a:r>
          </a:p>
          <a:p>
            <a:r>
              <a:rPr lang="en-US" dirty="0" smtClean="0"/>
              <a:t>Vi </a:t>
            </a:r>
            <a:r>
              <a:rPr lang="en-US" dirty="0" err="1" smtClean="0"/>
              <a:t>dockerfile</a:t>
            </a:r>
            <a:endParaRPr lang="en-US" dirty="0" smtClean="0"/>
          </a:p>
          <a:p>
            <a:r>
              <a:rPr lang="en-US" dirty="0" smtClean="0"/>
              <a:t>Add the below contents</a:t>
            </a:r>
          </a:p>
          <a:p>
            <a:r>
              <a:rPr lang="en-US" dirty="0" smtClean="0"/>
              <a:t>FROM ubuntu:14.04</a:t>
            </a:r>
          </a:p>
          <a:p>
            <a:r>
              <a:rPr lang="en-US" dirty="0" smtClean="0"/>
              <a:t>MAINTAINER </a:t>
            </a:r>
            <a:r>
              <a:rPr lang="en-US" dirty="0" err="1" smtClean="0"/>
              <a:t>Anju</a:t>
            </a:r>
            <a:r>
              <a:rPr lang="en-US" dirty="0" smtClean="0"/>
              <a:t> anju_cet@yahoo.com</a:t>
            </a:r>
          </a:p>
          <a:p>
            <a:r>
              <a:rPr lang="en-US" dirty="0" smtClean="0"/>
              <a:t>VOLUME ["/</a:t>
            </a:r>
            <a:r>
              <a:rPr lang="en-US" dirty="0" err="1" smtClean="0"/>
              <a:t>staticfiles</a:t>
            </a:r>
            <a:r>
              <a:rPr lang="en-US" dirty="0" smtClean="0"/>
              <a:t>"]</a:t>
            </a:r>
          </a:p>
          <a:p>
            <a:r>
              <a:rPr lang="en-US" dirty="0" smtClean="0"/>
              <a:t>CMD ["/bin/bash"]</a:t>
            </a:r>
          </a:p>
          <a:p>
            <a:r>
              <a:rPr lang="en-US" dirty="0" smtClean="0"/>
              <a:t>Save the file </a:t>
            </a:r>
          </a:p>
          <a:p>
            <a:r>
              <a:rPr lang="en-US" dirty="0" smtClean="0"/>
              <a:t>Docker build .  </a:t>
            </a:r>
            <a:r>
              <a:rPr lang="en-US" dirty="0" err="1" smtClean="0"/>
              <a:t>myimage</a:t>
            </a:r>
            <a:r>
              <a:rPr lang="en-US" dirty="0" smtClean="0"/>
              <a:t> </a:t>
            </a:r>
          </a:p>
          <a:p>
            <a:r>
              <a:rPr lang="en-US" dirty="0" smtClean="0"/>
              <a:t>Run container and verify that a folder named </a:t>
            </a:r>
            <a:r>
              <a:rPr lang="en-US" dirty="0" err="1" smtClean="0"/>
              <a:t>staticfiles</a:t>
            </a:r>
            <a:r>
              <a:rPr lang="en-US" dirty="0" smtClean="0"/>
              <a:t> is available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Nginx</a:t>
            </a:r>
            <a:r>
              <a:rPr lang="en-US" dirty="0" smtClean="0"/>
              <a:t> from </a:t>
            </a:r>
            <a:r>
              <a:rPr lang="en-US" dirty="0" err="1" smtClean="0"/>
              <a:t>Dockerfile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FROM </a:t>
            </a:r>
            <a:r>
              <a:rPr lang="en-US" dirty="0" err="1" smtClean="0"/>
              <a:t>ubuntu</a:t>
            </a:r>
            <a:r>
              <a:rPr lang="en-US" dirty="0" smtClean="0"/>
              <a:t/>
            </a:r>
            <a:br>
              <a:rPr lang="en-US" dirty="0" smtClean="0"/>
            </a:br>
            <a:r>
              <a:rPr lang="en-US" dirty="0" smtClean="0"/>
              <a:t>MAINTAINER </a:t>
            </a:r>
            <a:r>
              <a:rPr lang="en-US" dirty="0" err="1" smtClean="0"/>
              <a:t>Anju</a:t>
            </a:r>
            <a:r>
              <a:rPr lang="en-US" dirty="0" smtClean="0"/>
              <a:t> (email@domain.com)</a:t>
            </a:r>
            <a:br>
              <a:rPr lang="en-US" dirty="0" smtClean="0"/>
            </a:br>
            <a:r>
              <a:rPr lang="en-US" dirty="0" smtClean="0"/>
              <a:t>RUN apt-get update</a:t>
            </a:r>
            <a:br>
              <a:rPr lang="en-US" dirty="0" smtClean="0"/>
            </a:br>
            <a:r>
              <a:rPr lang="en-US" dirty="0" smtClean="0"/>
              <a:t>RUN apt-get install -y </a:t>
            </a:r>
            <a:r>
              <a:rPr lang="en-US" dirty="0" err="1" smtClean="0"/>
              <a:t>nginx</a:t>
            </a:r>
            <a:r>
              <a:rPr lang="en-US" dirty="0" smtClean="0"/>
              <a:t/>
            </a:r>
            <a:br>
              <a:rPr lang="en-US" dirty="0" smtClean="0"/>
            </a:br>
            <a:r>
              <a:rPr lang="en-US" dirty="0" smtClean="0"/>
              <a:t>ENTRYPOINT [“/</a:t>
            </a:r>
            <a:r>
              <a:rPr lang="en-US" dirty="0" err="1" smtClean="0"/>
              <a:t>usr</a:t>
            </a:r>
            <a:r>
              <a:rPr lang="en-US" dirty="0" smtClean="0"/>
              <a:t>/</a:t>
            </a:r>
            <a:r>
              <a:rPr lang="en-US" dirty="0" err="1" smtClean="0"/>
              <a:t>sbin</a:t>
            </a:r>
            <a:r>
              <a:rPr lang="en-US" dirty="0" smtClean="0"/>
              <a:t>/</a:t>
            </a:r>
            <a:r>
              <a:rPr lang="en-US" dirty="0" err="1" smtClean="0"/>
              <a:t>nginx</a:t>
            </a:r>
            <a:r>
              <a:rPr lang="en-US" dirty="0" smtClean="0"/>
              <a:t>”,”-</a:t>
            </a:r>
            <a:r>
              <a:rPr lang="en-US" dirty="0" err="1" smtClean="0"/>
              <a:t>g”,”daemon</a:t>
            </a:r>
            <a:r>
              <a:rPr lang="en-US" dirty="0" smtClean="0"/>
              <a:t> off;”]</a:t>
            </a:r>
            <a:br>
              <a:rPr lang="en-US" dirty="0" smtClean="0"/>
            </a:br>
            <a:r>
              <a:rPr lang="en-US" dirty="0" smtClean="0"/>
              <a:t>EXPOSE 80</a:t>
            </a:r>
          </a:p>
          <a:p>
            <a:r>
              <a:rPr lang="en-US" dirty="0" smtClean="0"/>
              <a:t> </a:t>
            </a:r>
          </a:p>
          <a:p>
            <a:r>
              <a:rPr lang="en-US" dirty="0" smtClean="0"/>
              <a:t>Build the image naming it as </a:t>
            </a:r>
            <a:r>
              <a:rPr lang="en-US" dirty="0" err="1" smtClean="0"/>
              <a:t>nginx-ubuntu</a:t>
            </a:r>
            <a:endParaRPr lang="en-US" dirty="0" smtClean="0"/>
          </a:p>
          <a:p>
            <a:r>
              <a:rPr lang="en-US" dirty="0" smtClean="0"/>
              <a:t>Run as </a:t>
            </a:r>
          </a:p>
          <a:p>
            <a:r>
              <a:rPr lang="en-US" dirty="0" smtClean="0"/>
              <a:t>docker run -d -p 80:80 --name </a:t>
            </a:r>
            <a:r>
              <a:rPr lang="en-US" dirty="0" err="1" smtClean="0"/>
              <a:t>webserver</a:t>
            </a:r>
            <a:r>
              <a:rPr lang="en-US" dirty="0" smtClean="0"/>
              <a:t> </a:t>
            </a:r>
            <a:r>
              <a:rPr lang="en-US" dirty="0" err="1" smtClean="0"/>
              <a:t>nginx-ubuntu</a:t>
            </a:r>
            <a:endParaRPr lang="en-US" dirty="0" smtClean="0"/>
          </a:p>
          <a:p>
            <a:r>
              <a:rPr lang="en-US" dirty="0" smtClean="0"/>
              <a:t>You can also run as </a:t>
            </a:r>
          </a:p>
          <a:p>
            <a:r>
              <a:rPr lang="en-US" dirty="0" smtClean="0"/>
              <a:t>docker run -d -P --name </a:t>
            </a:r>
            <a:r>
              <a:rPr lang="en-US" dirty="0" err="1" smtClean="0"/>
              <a:t>webserver</a:t>
            </a:r>
            <a:r>
              <a:rPr lang="en-US" dirty="0" smtClean="0"/>
              <a:t> </a:t>
            </a:r>
            <a:r>
              <a:rPr lang="en-US" dirty="0" err="1" smtClean="0"/>
              <a:t>nginx-ubuntu</a:t>
            </a:r>
            <a:endParaRPr lang="en-US" dirty="0" smtClean="0"/>
          </a:p>
          <a:p>
            <a:r>
              <a:rPr lang="en-US" dirty="0" smtClean="0"/>
              <a:t>Using -P in the run command will automatically connect the </a:t>
            </a:r>
            <a:r>
              <a:rPr lang="en-US" dirty="0" err="1" smtClean="0"/>
              <a:t>EXPOSEd</a:t>
            </a:r>
            <a:r>
              <a:rPr lang="en-US" dirty="0" smtClean="0"/>
              <a:t> port to a random port available to Docker on host.</a:t>
            </a:r>
          </a:p>
          <a:p>
            <a:r>
              <a:rPr lang="en-US" dirty="0" smtClean="0"/>
              <a:t>Docker </a:t>
            </a:r>
            <a:r>
              <a:rPr lang="en-US" dirty="0" err="1" smtClean="0"/>
              <a:t>ps</a:t>
            </a:r>
            <a:r>
              <a:rPr lang="en-US" dirty="0" smtClean="0"/>
              <a:t> will list the port no: container runs on</a:t>
            </a:r>
          </a:p>
          <a:p>
            <a:r>
              <a:rPr lang="en-US" dirty="0" smtClean="0"/>
              <a:t>Connect as curl </a:t>
            </a:r>
            <a:r>
              <a:rPr lang="en-US" dirty="0" err="1" smtClean="0"/>
              <a:t>localhost</a:t>
            </a:r>
            <a:r>
              <a:rPr lang="en-US" dirty="0" smtClean="0"/>
              <a:t>: &lt;</a:t>
            </a:r>
            <a:r>
              <a:rPr lang="en-US" dirty="0" err="1" smtClean="0"/>
              <a:t>portId</a:t>
            </a:r>
            <a:r>
              <a:rPr lang="en-US" dirty="0" smtClean="0"/>
              <a:t>&gt;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
            </a:r>
            <a:r>
              <a:rPr lang="en-US" dirty="0" err="1" smtClean="0"/>
              <a:t>dockerfile</a:t>
            </a:r>
            <a:r>
              <a:rPr lang="en-US" dirty="0" smtClean="0"/>
              <a:t> last created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 an index.html file in current directory with simple text like &lt;h1&gt;Hello Docker&lt;/h1&gt;Update the </a:t>
            </a:r>
            <a:r>
              <a:rPr lang="en-US" dirty="0" err="1" smtClean="0"/>
              <a:t>dockerfile</a:t>
            </a:r>
            <a:endParaRPr lang="en-US" dirty="0" smtClean="0"/>
          </a:p>
          <a:p>
            <a:r>
              <a:rPr lang="en-US" dirty="0" smtClean="0"/>
              <a:t>FROM </a:t>
            </a:r>
            <a:r>
              <a:rPr lang="en-US" dirty="0" err="1" smtClean="0"/>
              <a:t>ubuntu</a:t>
            </a:r>
            <a:r>
              <a:rPr lang="en-US" dirty="0" smtClean="0"/>
              <a:t/>
            </a:r>
            <a:br>
              <a:rPr lang="en-US" dirty="0" smtClean="0"/>
            </a:br>
            <a:r>
              <a:rPr lang="en-US" dirty="0" smtClean="0"/>
              <a:t>MAINTAINER </a:t>
            </a:r>
            <a:r>
              <a:rPr lang="en-US" dirty="0" err="1" smtClean="0"/>
              <a:t>Anju</a:t>
            </a:r>
            <a:r>
              <a:rPr lang="en-US" dirty="0" smtClean="0"/>
              <a:t/>
            </a:r>
            <a:br>
              <a:rPr lang="en-US" dirty="0" smtClean="0"/>
            </a:br>
            <a:r>
              <a:rPr lang="en-US" dirty="0" smtClean="0"/>
              <a:t>RUN apt-get update</a:t>
            </a:r>
            <a:br>
              <a:rPr lang="en-US" dirty="0" smtClean="0"/>
            </a:br>
            <a:r>
              <a:rPr lang="en-US" dirty="0" smtClean="0"/>
              <a:t>RUN apt-get install -y </a:t>
            </a:r>
            <a:r>
              <a:rPr lang="en-US" dirty="0" err="1" smtClean="0"/>
              <a:t>nginx</a:t>
            </a:r>
            <a:r>
              <a:rPr lang="en-US" dirty="0" smtClean="0"/>
              <a:t/>
            </a:r>
            <a:br>
              <a:rPr lang="en-US" dirty="0" smtClean="0"/>
            </a:br>
            <a:r>
              <a:rPr lang="en-US" dirty="0" smtClean="0"/>
              <a:t>COPY index.html /</a:t>
            </a:r>
            <a:r>
              <a:rPr lang="en-US" dirty="0" err="1" smtClean="0"/>
              <a:t>usr</a:t>
            </a:r>
            <a:r>
              <a:rPr lang="en-US" dirty="0" smtClean="0"/>
              <a:t>/share/</a:t>
            </a:r>
            <a:r>
              <a:rPr lang="en-US" dirty="0" err="1" smtClean="0"/>
              <a:t>nginx</a:t>
            </a:r>
            <a:r>
              <a:rPr lang="en-US" dirty="0" smtClean="0"/>
              <a:t>/html/</a:t>
            </a:r>
            <a:br>
              <a:rPr lang="en-US" dirty="0" smtClean="0"/>
            </a:br>
            <a:r>
              <a:rPr lang="en-US" dirty="0" smtClean="0"/>
              <a:t>ENTRYPOINT [“/</a:t>
            </a:r>
            <a:r>
              <a:rPr lang="en-US" dirty="0" err="1" smtClean="0"/>
              <a:t>usr</a:t>
            </a:r>
            <a:r>
              <a:rPr lang="en-US" dirty="0" smtClean="0"/>
              <a:t>/</a:t>
            </a:r>
            <a:r>
              <a:rPr lang="en-US" dirty="0" err="1" smtClean="0"/>
              <a:t>sbin</a:t>
            </a:r>
            <a:r>
              <a:rPr lang="en-US" dirty="0" smtClean="0"/>
              <a:t>/</a:t>
            </a:r>
            <a:r>
              <a:rPr lang="en-US" dirty="0" err="1" smtClean="0"/>
              <a:t>nginx</a:t>
            </a:r>
            <a:r>
              <a:rPr lang="en-US" dirty="0" smtClean="0"/>
              <a:t>”,”-</a:t>
            </a:r>
            <a:r>
              <a:rPr lang="en-US" dirty="0" err="1" smtClean="0"/>
              <a:t>g”,”daemon</a:t>
            </a:r>
            <a:r>
              <a:rPr lang="en-US" dirty="0" smtClean="0"/>
              <a:t> off;”]</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have multiple files</a:t>
            </a:r>
            <a:endParaRPr lang="en-US" dirty="0"/>
          </a:p>
        </p:txBody>
      </p:sp>
      <p:sp>
        <p:nvSpPr>
          <p:cNvPr id="3" name="Content Placeholder 2"/>
          <p:cNvSpPr>
            <a:spLocks noGrp="1"/>
          </p:cNvSpPr>
          <p:nvPr>
            <p:ph idx="1"/>
          </p:nvPr>
        </p:nvSpPr>
        <p:spPr/>
        <p:txBody>
          <a:bodyPr/>
          <a:lstStyle/>
          <a:p>
            <a:r>
              <a:rPr lang="en-US" dirty="0" err="1" smtClean="0"/>
              <a:t>d</a:t>
            </a:r>
            <a:r>
              <a:rPr lang="en-US" dirty="0" err="1" smtClean="0"/>
              <a:t>ockerfile</a:t>
            </a:r>
            <a:endParaRPr lang="en-US" dirty="0" smtClean="0"/>
          </a:p>
          <a:p>
            <a:r>
              <a:rPr lang="en-US" dirty="0" err="1" smtClean="0"/>
              <a:t>d</a:t>
            </a:r>
            <a:r>
              <a:rPr lang="en-US" dirty="0" err="1" smtClean="0"/>
              <a:t>ockerfile-nginx</a:t>
            </a:r>
            <a:endParaRPr lang="en-US" dirty="0" smtClean="0"/>
          </a:p>
          <a:p>
            <a:r>
              <a:rPr lang="en-US" dirty="0" err="1" smtClean="0"/>
              <a:t>dockerfile</a:t>
            </a:r>
            <a:r>
              <a:rPr lang="en-US" dirty="0" smtClean="0"/>
              <a:t>-java</a:t>
            </a:r>
          </a:p>
          <a:p>
            <a:r>
              <a:rPr lang="en-US" dirty="0" smtClean="0"/>
              <a:t>To build the image pass –f option and the file name</a:t>
            </a:r>
          </a:p>
          <a:p>
            <a:pPr>
              <a:buNone/>
            </a:pPr>
            <a:r>
              <a:rPr lang="en-US" dirty="0" smtClean="0">
                <a:solidFill>
                  <a:schemeClr val="accent1"/>
                </a:solidFill>
              </a:rPr>
              <a:t>docker build -f </a:t>
            </a:r>
            <a:r>
              <a:rPr lang="en-US" dirty="0" err="1" smtClean="0">
                <a:solidFill>
                  <a:schemeClr val="accent1"/>
                </a:solidFill>
              </a:rPr>
              <a:t>dockerfile-nginx</a:t>
            </a:r>
            <a:r>
              <a:rPr lang="en-US" dirty="0" smtClean="0">
                <a:solidFill>
                  <a:schemeClr val="accent1"/>
                </a:solidFill>
              </a:rPr>
              <a:t>  </a:t>
            </a:r>
            <a:r>
              <a:rPr lang="en-US" dirty="0" smtClean="0">
                <a:solidFill>
                  <a:schemeClr val="accent1"/>
                </a:solidFill>
              </a:rPr>
              <a:t>-t </a:t>
            </a:r>
            <a:r>
              <a:rPr lang="en-US" dirty="0" err="1" smtClean="0">
                <a:solidFill>
                  <a:schemeClr val="accent1"/>
                </a:solidFill>
              </a:rPr>
              <a:t>myimage</a:t>
            </a:r>
            <a:r>
              <a:rPr lang="en-US" dirty="0" smtClean="0">
                <a:solidFill>
                  <a:schemeClr val="accent1"/>
                </a:solidFill>
              </a:rPr>
              <a:t> .</a:t>
            </a:r>
            <a:endParaRPr lang="en-US"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IMAGE FROM DOCKER HUB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docker run -it docker.io/</a:t>
            </a:r>
            <a:r>
              <a:rPr lang="en-US" dirty="0" err="1" smtClean="0"/>
              <a:t>fiadliel</a:t>
            </a:r>
            <a:r>
              <a:rPr lang="en-US" dirty="0" smtClean="0"/>
              <a:t>/java8-jre java –</a:t>
            </a:r>
            <a:r>
              <a:rPr lang="en-US" dirty="0" smtClean="0"/>
              <a:t>version</a:t>
            </a:r>
          </a:p>
          <a:p>
            <a:r>
              <a:rPr lang="en-US" dirty="0" smtClean="0"/>
              <a:t>To use the image further</a:t>
            </a:r>
          </a:p>
          <a:p>
            <a:r>
              <a:rPr lang="en-US" dirty="0" err="1" smtClean="0"/>
              <a:t>mkdir</a:t>
            </a:r>
            <a:r>
              <a:rPr lang="en-US" dirty="0" smtClean="0"/>
              <a:t> </a:t>
            </a:r>
            <a:r>
              <a:rPr lang="en-US" dirty="0" err="1" smtClean="0"/>
              <a:t>java_samples</a:t>
            </a:r>
            <a:endParaRPr lang="en-US" dirty="0" smtClean="0"/>
          </a:p>
          <a:p>
            <a:r>
              <a:rPr lang="en-US" dirty="0" err="1" smtClean="0"/>
              <a:t>Cd</a:t>
            </a:r>
            <a:r>
              <a:rPr lang="en-US" dirty="0" smtClean="0"/>
              <a:t> </a:t>
            </a:r>
            <a:r>
              <a:rPr lang="en-US" dirty="0" err="1" smtClean="0"/>
              <a:t>java_samples</a:t>
            </a:r>
            <a:endParaRPr lang="en-US" dirty="0" smtClean="0"/>
          </a:p>
          <a:p>
            <a:r>
              <a:rPr lang="en-US" dirty="0" smtClean="0"/>
              <a:t>vi </a:t>
            </a:r>
            <a:r>
              <a:rPr lang="en-US" dirty="0" smtClean="0"/>
              <a:t>Main.java</a:t>
            </a:r>
          </a:p>
          <a:p>
            <a:pPr>
              <a:buNone/>
            </a:pPr>
            <a:r>
              <a:rPr lang="en-US" sz="1900" dirty="0" smtClean="0"/>
              <a:t> </a:t>
            </a:r>
            <a:r>
              <a:rPr lang="en-US" sz="1900" dirty="0" smtClean="0"/>
              <a:t>public class Main{   </a:t>
            </a:r>
            <a:endParaRPr lang="en-US" sz="1900" dirty="0" smtClean="0"/>
          </a:p>
          <a:p>
            <a:pPr>
              <a:buNone/>
            </a:pPr>
            <a:r>
              <a:rPr lang="en-US" sz="1900" dirty="0" smtClean="0"/>
              <a:t>  </a:t>
            </a:r>
            <a:r>
              <a:rPr lang="en-US" sz="1900" dirty="0" smtClean="0"/>
              <a:t>public static void main(String[] </a:t>
            </a:r>
            <a:r>
              <a:rPr lang="en-US" sz="1900" dirty="0" err="1" smtClean="0"/>
              <a:t>args</a:t>
            </a:r>
            <a:r>
              <a:rPr lang="en-US" sz="1900" dirty="0" smtClean="0"/>
              <a:t>) { </a:t>
            </a:r>
            <a:endParaRPr lang="en-US" sz="1900" dirty="0" smtClean="0"/>
          </a:p>
          <a:p>
            <a:pPr>
              <a:buNone/>
            </a:pPr>
            <a:r>
              <a:rPr lang="en-US" sz="1900" dirty="0" smtClean="0"/>
              <a:t>       </a:t>
            </a:r>
            <a:r>
              <a:rPr lang="en-US" sz="1900" dirty="0" err="1" smtClean="0"/>
              <a:t>System.out.println</a:t>
            </a:r>
            <a:r>
              <a:rPr lang="en-US" sz="1900" dirty="0" smtClean="0"/>
              <a:t>("Hello, World");  </a:t>
            </a:r>
            <a:endParaRPr lang="en-US" sz="1900" dirty="0" smtClean="0"/>
          </a:p>
          <a:p>
            <a:pPr>
              <a:buNone/>
            </a:pPr>
            <a:r>
              <a:rPr lang="en-US" sz="1900" dirty="0" smtClean="0"/>
              <a:t>  }</a:t>
            </a:r>
          </a:p>
          <a:p>
            <a:pPr>
              <a:buNone/>
            </a:pPr>
            <a:r>
              <a:rPr lang="en-US" sz="1900" dirty="0" smtClean="0"/>
              <a:t>}</a:t>
            </a:r>
          </a:p>
          <a:p>
            <a:pPr>
              <a:buNone/>
            </a:pPr>
            <a:endParaRPr lang="en-US" sz="19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and Run</a:t>
            </a:r>
            <a:endParaRPr lang="en-US" dirty="0"/>
          </a:p>
        </p:txBody>
      </p:sp>
      <p:sp>
        <p:nvSpPr>
          <p:cNvPr id="3" name="Content Placeholder 2"/>
          <p:cNvSpPr>
            <a:spLocks noGrp="1"/>
          </p:cNvSpPr>
          <p:nvPr>
            <p:ph idx="1"/>
          </p:nvPr>
        </p:nvSpPr>
        <p:spPr/>
        <p:txBody>
          <a:bodyPr/>
          <a:lstStyle/>
          <a:p>
            <a:r>
              <a:rPr lang="en-US" dirty="0" smtClean="0"/>
              <a:t>Compile </a:t>
            </a:r>
          </a:p>
          <a:p>
            <a:pPr>
              <a:buNone/>
            </a:pPr>
            <a:r>
              <a:rPr lang="en-US" dirty="0" smtClean="0"/>
              <a:t>docker </a:t>
            </a:r>
            <a:r>
              <a:rPr lang="en-US" dirty="0" smtClean="0"/>
              <a:t>run -it -v $PWD/</a:t>
            </a:r>
            <a:r>
              <a:rPr lang="en-US" dirty="0" err="1" smtClean="0"/>
              <a:t>java_samples</a:t>
            </a:r>
            <a:r>
              <a:rPr lang="en-US" dirty="0" smtClean="0"/>
              <a:t>:/app -w /app docker.io/</a:t>
            </a:r>
            <a:r>
              <a:rPr lang="en-US" dirty="0" err="1" smtClean="0"/>
              <a:t>fiadliel</a:t>
            </a:r>
            <a:r>
              <a:rPr lang="en-US" dirty="0" smtClean="0"/>
              <a:t>/java8-jre </a:t>
            </a:r>
            <a:r>
              <a:rPr lang="en-US" dirty="0" err="1" smtClean="0"/>
              <a:t>javac</a:t>
            </a:r>
            <a:r>
              <a:rPr lang="en-US" dirty="0" smtClean="0"/>
              <a:t> </a:t>
            </a:r>
            <a:r>
              <a:rPr lang="en-US" dirty="0" smtClean="0"/>
              <a:t>Main.java</a:t>
            </a:r>
          </a:p>
          <a:p>
            <a:r>
              <a:rPr lang="en-US" dirty="0" smtClean="0"/>
              <a:t>Run</a:t>
            </a:r>
          </a:p>
          <a:p>
            <a:pPr>
              <a:buNone/>
            </a:pPr>
            <a:r>
              <a:rPr lang="en-US" dirty="0" smtClean="0"/>
              <a:t>docker </a:t>
            </a:r>
            <a:r>
              <a:rPr lang="en-US" dirty="0" smtClean="0"/>
              <a:t>run -it -v $PWD/</a:t>
            </a:r>
            <a:r>
              <a:rPr lang="en-US" dirty="0" err="1" smtClean="0"/>
              <a:t>java_samples</a:t>
            </a:r>
            <a:r>
              <a:rPr lang="en-US" dirty="0" smtClean="0"/>
              <a:t>:/app -w /app docker.io/</a:t>
            </a:r>
            <a:r>
              <a:rPr lang="en-US" dirty="0" err="1" smtClean="0"/>
              <a:t>fiadliel</a:t>
            </a:r>
            <a:r>
              <a:rPr lang="en-US" dirty="0" smtClean="0"/>
              <a:t>/java8-jre java Main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JDK is locally available in your host machine</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t>you </a:t>
            </a:r>
            <a:r>
              <a:rPr lang="en-US" dirty="0" smtClean="0"/>
              <a:t>can compile </a:t>
            </a:r>
            <a:r>
              <a:rPr lang="en-US" dirty="0" smtClean="0"/>
              <a:t>the class </a:t>
            </a:r>
            <a:r>
              <a:rPr lang="en-US" dirty="0" smtClean="0"/>
              <a:t>.</a:t>
            </a:r>
          </a:p>
          <a:p>
            <a:pPr>
              <a:buNone/>
            </a:pPr>
            <a:r>
              <a:rPr lang="en-US" dirty="0" smtClean="0"/>
              <a:t>to run the class, lets create this </a:t>
            </a:r>
            <a:r>
              <a:rPr lang="en-US" dirty="0" err="1" smtClean="0"/>
              <a:t>dockerfile</a:t>
            </a:r>
            <a:endParaRPr lang="en-US" dirty="0" smtClean="0"/>
          </a:p>
          <a:p>
            <a:pPr>
              <a:buNone/>
            </a:pPr>
            <a:r>
              <a:rPr lang="en-US" sz="1800" dirty="0" smtClean="0"/>
              <a:t>FROM </a:t>
            </a:r>
            <a:r>
              <a:rPr lang="en-US" sz="1800" dirty="0" err="1" smtClean="0"/>
              <a:t>alpine:latest</a:t>
            </a:r>
            <a:endParaRPr lang="en-US" sz="1800" dirty="0" smtClean="0"/>
          </a:p>
          <a:p>
            <a:pPr>
              <a:buNone/>
            </a:pPr>
            <a:r>
              <a:rPr lang="en-US" sz="1800" dirty="0" smtClean="0"/>
              <a:t>ADD </a:t>
            </a:r>
            <a:r>
              <a:rPr lang="en-US" sz="1800" dirty="0" err="1" smtClean="0"/>
              <a:t>Main.class</a:t>
            </a:r>
            <a:r>
              <a:rPr lang="en-US" sz="1800" dirty="0" smtClean="0"/>
              <a:t> </a:t>
            </a:r>
            <a:r>
              <a:rPr lang="en-US" sz="1800" dirty="0" err="1" smtClean="0"/>
              <a:t>Main.class</a:t>
            </a:r>
            <a:endParaRPr lang="en-US" sz="1800" dirty="0" smtClean="0"/>
          </a:p>
          <a:p>
            <a:pPr>
              <a:buNone/>
            </a:pPr>
            <a:r>
              <a:rPr lang="en-US" sz="1800" dirty="0" smtClean="0"/>
              <a:t>RUN </a:t>
            </a:r>
            <a:r>
              <a:rPr lang="en-US" sz="1800" dirty="0" err="1" smtClean="0"/>
              <a:t>apk</a:t>
            </a:r>
            <a:r>
              <a:rPr lang="en-US" sz="1800" dirty="0" smtClean="0"/>
              <a:t> --update add openjdk8-jre</a:t>
            </a:r>
          </a:p>
          <a:p>
            <a:pPr>
              <a:buNone/>
            </a:pPr>
            <a:r>
              <a:rPr lang="en-US" sz="1800" dirty="0" smtClean="0"/>
              <a:t>ENTRYPOINT ["java", "-</a:t>
            </a:r>
            <a:r>
              <a:rPr lang="en-US" sz="1800" dirty="0" err="1" smtClean="0"/>
              <a:t>Djava.security.egd</a:t>
            </a:r>
            <a:r>
              <a:rPr lang="en-US" sz="1800" dirty="0" smtClean="0"/>
              <a:t>=file:/dev/./</a:t>
            </a:r>
            <a:r>
              <a:rPr lang="en-US" sz="1800" dirty="0" err="1" smtClean="0"/>
              <a:t>urandom</a:t>
            </a:r>
            <a:r>
              <a:rPr lang="en-US" sz="1800" dirty="0" smtClean="0"/>
              <a:t>", </a:t>
            </a:r>
            <a:r>
              <a:rPr lang="en-US" sz="1800" dirty="0" smtClean="0"/>
              <a:t>“Main"]</a:t>
            </a:r>
            <a:endParaRPr lang="en-US" sz="1800"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422</Words>
  <Application>Microsoft Office PowerPoint</Application>
  <PresentationFormat>On-screen Show (4:3)</PresentationFormat>
  <Paragraphs>95</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DockerFile</vt:lpstr>
      <vt:lpstr>dockerfile commands  </vt:lpstr>
      <vt:lpstr>First image from a docker file</vt:lpstr>
      <vt:lpstr>Nginx from Dockerfile</vt:lpstr>
      <vt:lpstr>Update the dockerfile last created </vt:lpstr>
      <vt:lpstr>If you have multiple files</vt:lpstr>
      <vt:lpstr>JAVA 8 IMAGE FROM DOCKER HUB</vt:lpstr>
      <vt:lpstr>Compile and Run</vt:lpstr>
      <vt:lpstr>If JDK is locally available in your host machine</vt:lpstr>
      <vt:lpstr>Discuss this project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DockerFile</dc:title>
  <dc:creator>User</dc:creator>
  <cp:lastModifiedBy>User</cp:lastModifiedBy>
  <cp:revision>14</cp:revision>
  <dcterms:created xsi:type="dcterms:W3CDTF">2006-08-16T00:00:00Z</dcterms:created>
  <dcterms:modified xsi:type="dcterms:W3CDTF">2017-04-28T13:10:50Z</dcterms:modified>
</cp:coreProperties>
</file>