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9DAE0-55A9-4493-9C58-E5FC3C2CA4A4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C904-6E08-499F-A86C-1C005BE90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allows you to see page by page for enormous</a:t>
            </a:r>
            <a:r>
              <a:rPr lang="en-US" baseline="0" dirty="0" smtClean="0"/>
              <a:t> outputs</a:t>
            </a:r>
          </a:p>
          <a:p>
            <a:r>
              <a:rPr lang="en-US" baseline="0" dirty="0" smtClean="0"/>
              <a:t>Does </a:t>
            </a:r>
            <a:r>
              <a:rPr lang="en-US" baseline="0" dirty="0" err="1" smtClean="0"/>
              <a:t>ohai</a:t>
            </a:r>
            <a:r>
              <a:rPr lang="en-US" baseline="0" dirty="0" smtClean="0"/>
              <a:t> ring bell? Chef 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ycycling/ansible-loop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Re-use and organize contents of playbook</a:t>
            </a:r>
          </a:p>
          <a:p>
            <a:pPr>
              <a:buNone/>
            </a:pPr>
            <a:r>
              <a:rPr lang="en-US" dirty="0" smtClean="0"/>
              <a:t>A Role  has a pre-defined structure to configure an application</a:t>
            </a:r>
          </a:p>
          <a:p>
            <a:pPr>
              <a:buNone/>
            </a:pPr>
            <a:r>
              <a:rPr lang="en-US" dirty="0" smtClean="0"/>
              <a:t>Role for </a:t>
            </a:r>
            <a:r>
              <a:rPr lang="en-US" dirty="0" smtClean="0">
                <a:solidFill>
                  <a:srgbClr val="002060"/>
                </a:solidFill>
              </a:rPr>
              <a:t>apache</a:t>
            </a:r>
            <a:r>
              <a:rPr lang="en-US" dirty="0" smtClean="0"/>
              <a:t> means everything required to configure and run apache is available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Ansible</a:t>
            </a:r>
            <a:r>
              <a:rPr lang="en-US" dirty="0" smtClean="0">
                <a:solidFill>
                  <a:schemeClr val="tx2"/>
                </a:solidFill>
              </a:rPr>
              <a:t> Galaxy </a:t>
            </a:r>
            <a:r>
              <a:rPr lang="en-US" dirty="0" smtClean="0"/>
              <a:t> is a free site for finding, downloading, rating, and reviewing all kinds of community developed </a:t>
            </a:r>
            <a:r>
              <a:rPr lang="en-US" dirty="0" err="1" smtClean="0"/>
              <a:t>Ansible</a:t>
            </a:r>
            <a:r>
              <a:rPr lang="en-US" dirty="0" smtClean="0"/>
              <a:t> roles and can be a great way to get a jumpstart on your automation projects.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for apache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your work directory create a directory called roles. </a:t>
            </a:r>
          </a:p>
          <a:p>
            <a:pPr>
              <a:buNone/>
            </a:pPr>
            <a:r>
              <a:rPr lang="en-US" dirty="0" smtClean="0"/>
              <a:t>Change to this directory and run command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-galaxy init apache –offline</a:t>
            </a:r>
          </a:p>
          <a:p>
            <a:pPr>
              <a:buNone/>
            </a:pPr>
            <a:r>
              <a:rPr lang="en-US" dirty="0" smtClean="0"/>
              <a:t>This creates a template for apache.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defaults</a:t>
            </a:r>
            <a:r>
              <a:rPr lang="en-US" dirty="0" smtClean="0"/>
              <a:t>: stores data </a:t>
            </a:r>
            <a:r>
              <a:rPr lang="en-US" dirty="0" err="1" smtClean="0"/>
              <a:t>abt</a:t>
            </a:r>
            <a:r>
              <a:rPr lang="en-US" dirty="0" smtClean="0"/>
              <a:t> role.(default </a:t>
            </a:r>
            <a:r>
              <a:rPr lang="en-US" dirty="0" err="1" smtClean="0"/>
              <a:t>vars</a:t>
            </a:r>
            <a:r>
              <a:rPr lang="en-US" dirty="0" smtClean="0"/>
              <a:t> to be used in templates)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files</a:t>
            </a:r>
            <a:r>
              <a:rPr lang="en-US" dirty="0" smtClean="0"/>
              <a:t>: chef equivalent of static files in chef, the static files that are pushed to nodes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handlers</a:t>
            </a:r>
            <a:r>
              <a:rPr lang="en-US" dirty="0" smtClean="0"/>
              <a:t>: tasks which are based on action(if </a:t>
            </a:r>
            <a:r>
              <a:rPr lang="en-US" dirty="0" err="1" smtClean="0"/>
              <a:t>config</a:t>
            </a:r>
            <a:r>
              <a:rPr lang="en-US" dirty="0" smtClean="0"/>
              <a:t> is changed, trigger server restart)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meta</a:t>
            </a:r>
            <a:r>
              <a:rPr lang="en-US" dirty="0" smtClean="0"/>
              <a:t>: info about role like supported platform, author and dependencies if any.</a:t>
            </a:r>
          </a:p>
          <a:p>
            <a:r>
              <a:rPr lang="en-US" dirty="0" smtClean="0"/>
              <a:t>meta/main.yml Dependencies will be run first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tasks</a:t>
            </a:r>
            <a:r>
              <a:rPr lang="en-US" dirty="0" smtClean="0"/>
              <a:t>: actions or core logic{install package , copy file}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templates</a:t>
            </a:r>
            <a:r>
              <a:rPr lang="en-US" dirty="0" smtClean="0"/>
              <a:t>: dynamic files are stored here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vars</a:t>
            </a:r>
            <a:r>
              <a:rPr lang="en-US" dirty="0" smtClean="0"/>
              <a:t>: variables stored in here has higher priority.{</a:t>
            </a:r>
            <a:r>
              <a:rPr lang="en-US" dirty="0" err="1" smtClean="0"/>
              <a:t>eg:platform</a:t>
            </a:r>
            <a:r>
              <a:rPr lang="en-US" dirty="0" smtClean="0"/>
              <a:t> specific changes for default values}</a:t>
            </a:r>
          </a:p>
          <a:p>
            <a:r>
              <a:rPr lang="en-US" dirty="0" smtClean="0"/>
              <a:t>all directories have main.yml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 - install </a:t>
            </a:r>
            <a:r>
              <a:rPr lang="en-US" dirty="0" err="1" smtClean="0"/>
              <a:t>nginx</a:t>
            </a:r>
            <a:r>
              <a:rPr lang="en-US" dirty="0" smtClean="0"/>
              <a:t> using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tips : 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configtest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dirty="0" err="1" smtClean="0">
                <a:solidFill>
                  <a:srgbClr val="002060"/>
                </a:solidFill>
              </a:rPr>
              <a:t>nginx</a:t>
            </a:r>
            <a:r>
              <a:rPr lang="en-US" dirty="0" smtClean="0">
                <a:solidFill>
                  <a:srgbClr val="002060"/>
                </a:solidFill>
              </a:rPr>
              <a:t> -t  </a:t>
            </a:r>
            <a:r>
              <a:rPr lang="en-US" dirty="0" smtClean="0"/>
              <a:t>to check if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is correct</a:t>
            </a:r>
          </a:p>
          <a:p>
            <a:pPr>
              <a:buNone/>
            </a:pPr>
            <a:r>
              <a:rPr lang="en-US" dirty="0" smtClean="0"/>
              <a:t>Logs are access-log and error.log at 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more – different site configuration in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github.com/simplycycling/ansible-loop-demo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Pre-requisite : https://www.digitalocean.com/community/tutorials/how-to-set-up-nginx-server-blocks-virtual-hosts-on-ubuntu-16-04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226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Ansible roles</vt:lpstr>
      <vt:lpstr>Role for apache </vt:lpstr>
      <vt:lpstr>Components of a role</vt:lpstr>
      <vt:lpstr>Practice  - install nginx using role</vt:lpstr>
      <vt:lpstr>One more – different site configuration in nginx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</dc:title>
  <dc:creator>User</dc:creator>
  <cp:lastModifiedBy>User</cp:lastModifiedBy>
  <cp:revision>10</cp:revision>
  <dcterms:created xsi:type="dcterms:W3CDTF">2006-08-16T00:00:00Z</dcterms:created>
  <dcterms:modified xsi:type="dcterms:W3CDTF">2017-05-17T09:42:19Z</dcterms:modified>
</cp:coreProperties>
</file>