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60" r:id="rId3"/>
    <p:sldId id="261" r:id="rId4"/>
    <p:sldId id="262" r:id="rId5"/>
    <p:sldId id="263" r:id="rId6"/>
    <p:sldId id="258" r:id="rId7"/>
    <p:sldId id="256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5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24" autoAdjust="0"/>
    <p:restoredTop sz="94660"/>
  </p:normalViewPr>
  <p:slideViewPr>
    <p:cSldViewPr>
      <p:cViewPr varScale="1">
        <p:scale>
          <a:sx n="68" d="100"/>
          <a:sy n="68" d="100"/>
        </p:scale>
        <p:origin x="-5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A1EE8-01A8-48BB-B9C6-42FCF6F1BD73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C10A2-3CA4-45C7-96F8-9D6E7559B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</a:t>
            </a:r>
            <a:r>
              <a:rPr lang="en-US" baseline="0" dirty="0" smtClean="0"/>
              <a:t>  groups called lb and web</a:t>
            </a:r>
          </a:p>
          <a:p>
            <a:r>
              <a:rPr lang="en-US" baseline="0" dirty="0" smtClean="0"/>
              <a:t>Now how does </a:t>
            </a:r>
            <a:r>
              <a:rPr lang="en-US" baseline="0" dirty="0" err="1" smtClean="0"/>
              <a:t>ansible</a:t>
            </a:r>
            <a:r>
              <a:rPr lang="en-US" baseline="0" dirty="0" smtClean="0"/>
              <a:t> resolve these machines? Its because I have edited /etc/hosts with the </a:t>
            </a:r>
            <a:r>
              <a:rPr lang="en-US" baseline="0" dirty="0" err="1" smtClean="0"/>
              <a:t>ip</a:t>
            </a:r>
            <a:r>
              <a:rPr lang="en-US" baseline="0" dirty="0" smtClean="0"/>
              <a:t> address of the machines brought up using vagrant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C10A2-3CA4-45C7-96F8-9D6E7559B81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things like hostname, network addresses, distribution, etc. These facts can be used to alter Playbook execution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behaviour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too, or be included in configuration files, things like that. It adds a little extra overhead, and we are not going to use them just yet, so I turned it off.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task will have a name associated with it, and it is just an arbitrary title.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you define the module that you want to use. We are using the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authorized_key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module here which will help us configure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password less logins on remote machines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C10A2-3CA4-45C7-96F8-9D6E7559B81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C10A2-3CA4-45C7-96F8-9D6E7559B81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 allows you to see page by page for enormous</a:t>
            </a:r>
            <a:r>
              <a:rPr lang="en-US" baseline="0" dirty="0" smtClean="0"/>
              <a:t> outputs</a:t>
            </a:r>
          </a:p>
          <a:p>
            <a:r>
              <a:rPr lang="en-US" baseline="0" dirty="0" smtClean="0"/>
              <a:t>Does </a:t>
            </a:r>
            <a:r>
              <a:rPr lang="en-US" baseline="0" dirty="0" err="1" smtClean="0"/>
              <a:t>ohai</a:t>
            </a:r>
            <a:r>
              <a:rPr lang="en-US" baseline="0" dirty="0" smtClean="0"/>
              <a:t> ring bell? Chef ….?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C10A2-3CA4-45C7-96F8-9D6E7559B81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C10A2-3CA4-45C7-96F8-9D6E7559B81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for today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8762" y="1662906"/>
            <a:ext cx="60864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used in ssh-addkey.yml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hosts: </a:t>
            </a:r>
            <a:r>
              <a:rPr lang="en-US" dirty="0" smtClean="0"/>
              <a:t>to define which hosts in our hosts inventory, we want to target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sudo</a:t>
            </a:r>
            <a:r>
              <a:rPr lang="en-US" dirty="0" smtClean="0">
                <a:solidFill>
                  <a:srgbClr val="002060"/>
                </a:solidFill>
              </a:rPr>
              <a:t>:  </a:t>
            </a:r>
            <a:r>
              <a:rPr lang="en-US" dirty="0" smtClean="0"/>
              <a:t>to run commands as </a:t>
            </a:r>
            <a:r>
              <a:rPr lang="en-US" dirty="0" err="1" smtClean="0"/>
              <a:t>sudo</a:t>
            </a:r>
            <a:endParaRPr lang="en-US" dirty="0" smtClean="0"/>
          </a:p>
          <a:p>
            <a:r>
              <a:rPr lang="en-US" dirty="0" err="1" smtClean="0">
                <a:solidFill>
                  <a:srgbClr val="002060"/>
                </a:solidFill>
              </a:rPr>
              <a:t>gather_facts</a:t>
            </a:r>
            <a:r>
              <a:rPr lang="en-US" dirty="0" smtClean="0">
                <a:solidFill>
                  <a:srgbClr val="002060"/>
                </a:solidFill>
              </a:rPr>
              <a:t>: </a:t>
            </a:r>
            <a:r>
              <a:rPr lang="en-US" dirty="0" smtClean="0"/>
              <a:t>facts are gathered when a playbook is run against a remote node.  Here it is turned off  since we can visit it later.</a:t>
            </a:r>
          </a:p>
          <a:p>
            <a:r>
              <a:rPr lang="en-US" dirty="0" smtClean="0"/>
              <a:t> </a:t>
            </a:r>
            <a:r>
              <a:rPr lang="en-US" dirty="0" smtClean="0">
                <a:solidFill>
                  <a:srgbClr val="002060"/>
                </a:solidFill>
              </a:rPr>
              <a:t>tasks:  </a:t>
            </a:r>
            <a:r>
              <a:rPr lang="en-US" dirty="0" smtClean="0"/>
              <a:t>here we deploy an authorized </a:t>
            </a:r>
            <a:r>
              <a:rPr lang="en-US" dirty="0" err="1" smtClean="0"/>
              <a:t>ssh</a:t>
            </a:r>
            <a:r>
              <a:rPr lang="en-US" dirty="0" smtClean="0"/>
              <a:t> key onto a remote machine, which will allow us to connect without using a password.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running the playbook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ls</a:t>
            </a:r>
            <a:r>
              <a:rPr lang="en-US" dirty="0" smtClean="0">
                <a:solidFill>
                  <a:srgbClr val="002060"/>
                </a:solidFill>
              </a:rPr>
              <a:t> .</a:t>
            </a:r>
            <a:r>
              <a:rPr lang="en-US" dirty="0" err="1" smtClean="0">
                <a:solidFill>
                  <a:srgbClr val="002060"/>
                </a:solidFill>
              </a:rPr>
              <a:t>ssh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/>
              <a:t>We don’t yet have a public key for vagrant user, go ahead and create it.</a:t>
            </a:r>
            <a:r>
              <a:rPr lang="de-DE" dirty="0" smtClean="0"/>
              <a:t> </a:t>
            </a:r>
          </a:p>
          <a:p>
            <a:pPr>
              <a:buNone/>
            </a:pPr>
            <a:r>
              <a:rPr lang="de-DE" dirty="0" smtClean="0">
                <a:solidFill>
                  <a:srgbClr val="002060"/>
                </a:solidFill>
              </a:rPr>
              <a:t>ssh-keygen -t rsa -b 2048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/>
              <a:t>Now that we have the public key we can execute the playbook</a:t>
            </a:r>
          </a:p>
          <a:p>
            <a:pPr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ansible</a:t>
            </a:r>
            <a:r>
              <a:rPr lang="en-US" dirty="0" smtClean="0">
                <a:solidFill>
                  <a:srgbClr val="002060"/>
                </a:solidFill>
              </a:rPr>
              <a:t>-playbook ssh-addkey.yml --ask-pass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is </a:t>
            </a:r>
            <a:r>
              <a:rPr lang="en-US" dirty="0" err="1" smtClean="0"/>
              <a:t>idempontent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ansible</a:t>
            </a:r>
            <a:r>
              <a:rPr lang="en-US" dirty="0" smtClean="0">
                <a:solidFill>
                  <a:srgbClr val="002060"/>
                </a:solidFill>
              </a:rPr>
              <a:t>-playbook ssh-addkey.yml</a:t>
            </a:r>
          </a:p>
          <a:p>
            <a:pPr>
              <a:buNone/>
            </a:pPr>
            <a:r>
              <a:rPr lang="en-US" dirty="0" smtClean="0"/>
              <a:t> -- this time without password</a:t>
            </a:r>
          </a:p>
          <a:p>
            <a:pPr>
              <a:buNone/>
            </a:pPr>
            <a:r>
              <a:rPr lang="en-US" dirty="0" smtClean="0"/>
              <a:t>Lets now try the </a:t>
            </a:r>
            <a:r>
              <a:rPr lang="en-US" dirty="0" err="1" smtClean="0"/>
              <a:t>adhoc</a:t>
            </a:r>
            <a:r>
              <a:rPr lang="en-US" dirty="0" smtClean="0"/>
              <a:t> command without password</a:t>
            </a:r>
          </a:p>
          <a:p>
            <a:pPr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ansible</a:t>
            </a:r>
            <a:r>
              <a:rPr lang="en-US" dirty="0" smtClean="0">
                <a:solidFill>
                  <a:srgbClr val="002060"/>
                </a:solidFill>
              </a:rPr>
              <a:t> web1 –m ping </a:t>
            </a:r>
          </a:p>
          <a:p>
            <a:pPr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ansible</a:t>
            </a:r>
            <a:r>
              <a:rPr lang="en-US" dirty="0" smtClean="0">
                <a:solidFill>
                  <a:srgbClr val="002060"/>
                </a:solidFill>
              </a:rPr>
              <a:t> web –m ping</a:t>
            </a:r>
          </a:p>
          <a:p>
            <a:pPr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ansible</a:t>
            </a:r>
            <a:r>
              <a:rPr lang="en-US" dirty="0" smtClean="0">
                <a:solidFill>
                  <a:srgbClr val="002060"/>
                </a:solidFill>
              </a:rPr>
              <a:t> all –m ping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Lets try few more </a:t>
            </a:r>
            <a:r>
              <a:rPr lang="en-US" dirty="0" err="1" smtClean="0"/>
              <a:t>adhoc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ansible</a:t>
            </a:r>
            <a:r>
              <a:rPr lang="en-US" dirty="0" smtClean="0">
                <a:solidFill>
                  <a:srgbClr val="002060"/>
                </a:solidFill>
              </a:rPr>
              <a:t> web1 -m apt -a "name=</a:t>
            </a:r>
            <a:r>
              <a:rPr lang="en-US" dirty="0" err="1" smtClean="0">
                <a:solidFill>
                  <a:srgbClr val="002060"/>
                </a:solidFill>
              </a:rPr>
              <a:t>ntp</a:t>
            </a:r>
            <a:r>
              <a:rPr lang="en-US" dirty="0" smtClean="0">
                <a:solidFill>
                  <a:srgbClr val="002060"/>
                </a:solidFill>
              </a:rPr>
              <a:t> state=installed "</a:t>
            </a:r>
          </a:p>
          <a:p>
            <a:r>
              <a:rPr lang="en-US" dirty="0" smtClean="0"/>
              <a:t>This fails </a:t>
            </a:r>
          </a:p>
          <a:p>
            <a:r>
              <a:rPr lang="en-US" dirty="0" smtClean="0"/>
              <a:t>Try again</a:t>
            </a:r>
          </a:p>
          <a:p>
            <a:pPr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ansible</a:t>
            </a:r>
            <a:r>
              <a:rPr lang="en-US" dirty="0" smtClean="0">
                <a:solidFill>
                  <a:srgbClr val="002060"/>
                </a:solidFill>
              </a:rPr>
              <a:t> web1 -m apt -a "name=</a:t>
            </a:r>
            <a:r>
              <a:rPr lang="en-US" dirty="0" err="1" smtClean="0">
                <a:solidFill>
                  <a:srgbClr val="002060"/>
                </a:solidFill>
              </a:rPr>
              <a:t>ntp</a:t>
            </a:r>
            <a:r>
              <a:rPr lang="en-US" dirty="0" smtClean="0">
                <a:solidFill>
                  <a:srgbClr val="002060"/>
                </a:solidFill>
              </a:rPr>
              <a:t> state=installed" –</a:t>
            </a:r>
            <a:r>
              <a:rPr lang="en-US" dirty="0" err="1" smtClean="0">
                <a:solidFill>
                  <a:srgbClr val="002060"/>
                </a:solidFill>
              </a:rPr>
              <a:t>sudo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ansible</a:t>
            </a:r>
            <a:r>
              <a:rPr lang="en-US" dirty="0" smtClean="0">
                <a:solidFill>
                  <a:srgbClr val="002060"/>
                </a:solidFill>
              </a:rPr>
              <a:t> web1 -m copy -a "</a:t>
            </a:r>
            <a:r>
              <a:rPr lang="en-US" dirty="0" err="1" smtClean="0">
                <a:solidFill>
                  <a:srgbClr val="002060"/>
                </a:solidFill>
              </a:rPr>
              <a:t>src</a:t>
            </a:r>
            <a:r>
              <a:rPr lang="en-US" dirty="0" smtClean="0">
                <a:solidFill>
                  <a:srgbClr val="002060"/>
                </a:solidFill>
              </a:rPr>
              <a:t>=/home/vagrant/files/</a:t>
            </a:r>
            <a:r>
              <a:rPr lang="en-US" dirty="0" err="1" smtClean="0">
                <a:solidFill>
                  <a:srgbClr val="002060"/>
                </a:solidFill>
              </a:rPr>
              <a:t>ntp.conf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dest</a:t>
            </a:r>
            <a:r>
              <a:rPr lang="en-US" dirty="0" smtClean="0">
                <a:solidFill>
                  <a:srgbClr val="002060"/>
                </a:solidFill>
              </a:rPr>
              <a:t>=/etc/</a:t>
            </a:r>
            <a:r>
              <a:rPr lang="en-US" dirty="0" err="1" smtClean="0">
                <a:solidFill>
                  <a:srgbClr val="002060"/>
                </a:solidFill>
              </a:rPr>
              <a:t>ntp.conf</a:t>
            </a:r>
            <a:r>
              <a:rPr lang="en-US" dirty="0" smtClean="0">
                <a:solidFill>
                  <a:srgbClr val="002060"/>
                </a:solidFill>
              </a:rPr>
              <a:t> mode=644 owner=root group=root" --</a:t>
            </a:r>
            <a:r>
              <a:rPr lang="en-US" dirty="0" err="1" smtClean="0">
                <a:solidFill>
                  <a:srgbClr val="002060"/>
                </a:solidFill>
              </a:rPr>
              <a:t>sudo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ansible</a:t>
            </a:r>
            <a:r>
              <a:rPr lang="en-US" dirty="0" smtClean="0">
                <a:solidFill>
                  <a:srgbClr val="002060"/>
                </a:solidFill>
              </a:rPr>
              <a:t> web1 -m setup | less</a:t>
            </a:r>
          </a:p>
          <a:p>
            <a:r>
              <a:rPr lang="en-US" dirty="0" smtClean="0"/>
              <a:t>Tons of facts are returned and are in </a:t>
            </a:r>
            <a:r>
              <a:rPr lang="en-US" dirty="0" err="1" smtClean="0"/>
              <a:t>json</a:t>
            </a: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ansible</a:t>
            </a:r>
            <a:r>
              <a:rPr lang="en-US" dirty="0" smtClean="0">
                <a:solidFill>
                  <a:srgbClr val="002060"/>
                </a:solidFill>
              </a:rPr>
              <a:t> web1 -m setup -a "filter=</a:t>
            </a:r>
            <a:r>
              <a:rPr lang="en-US" dirty="0" err="1" smtClean="0">
                <a:solidFill>
                  <a:srgbClr val="002060"/>
                </a:solidFill>
              </a:rPr>
              <a:t>ansible_distribution</a:t>
            </a:r>
            <a:r>
              <a:rPr lang="en-US" dirty="0" smtClean="0">
                <a:solidFill>
                  <a:srgbClr val="002060"/>
                </a:solidFill>
              </a:rPr>
              <a:t>"</a:t>
            </a:r>
          </a:p>
          <a:p>
            <a:pPr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ansible</a:t>
            </a:r>
            <a:r>
              <a:rPr lang="en-US" dirty="0" smtClean="0">
                <a:solidFill>
                  <a:srgbClr val="002060"/>
                </a:solidFill>
              </a:rPr>
              <a:t> web1 -m setup -a "filter=</a:t>
            </a:r>
            <a:r>
              <a:rPr lang="en-US" dirty="0" err="1" smtClean="0">
                <a:solidFill>
                  <a:srgbClr val="002060"/>
                </a:solidFill>
              </a:rPr>
              <a:t>ansible_distribution</a:t>
            </a:r>
            <a:r>
              <a:rPr lang="en-US" dirty="0" smtClean="0">
                <a:solidFill>
                  <a:srgbClr val="002060"/>
                </a:solidFill>
              </a:rPr>
              <a:t>*“</a:t>
            </a:r>
          </a:p>
          <a:p>
            <a:pPr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ansible</a:t>
            </a:r>
            <a:r>
              <a:rPr lang="en-US" dirty="0" smtClean="0">
                <a:solidFill>
                  <a:srgbClr val="002060"/>
                </a:solidFill>
              </a:rPr>
              <a:t> web1 -m setup -a "filter=ansible_all_ipv4_addresses"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more playbook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ansible</a:t>
            </a:r>
            <a:r>
              <a:rPr lang="en-US" dirty="0" smtClean="0">
                <a:solidFill>
                  <a:srgbClr val="002060"/>
                </a:solidFill>
              </a:rPr>
              <a:t>-playbook ntp-install.yml </a:t>
            </a:r>
          </a:p>
          <a:p>
            <a:pPr>
              <a:buNone/>
            </a:pPr>
            <a:r>
              <a:rPr lang="en-US" dirty="0" smtClean="0"/>
              <a:t> here we are targeting all hosts and installing </a:t>
            </a:r>
            <a:r>
              <a:rPr lang="en-US" dirty="0" err="1" smtClean="0"/>
              <a:t>ntp</a:t>
            </a:r>
            <a:r>
              <a:rPr lang="en-US" dirty="0" smtClean="0"/>
              <a:t> package.</a:t>
            </a:r>
          </a:p>
          <a:p>
            <a:pPr>
              <a:buNone/>
            </a:pPr>
            <a:r>
              <a:rPr lang="en-US" dirty="0" smtClean="0"/>
              <a:t>Note that </a:t>
            </a:r>
            <a:r>
              <a:rPr lang="en-US" dirty="0" err="1" smtClean="0"/>
              <a:t>ansible</a:t>
            </a:r>
            <a:r>
              <a:rPr lang="en-US" dirty="0" smtClean="0"/>
              <a:t> will only do a task if it needs to be done. We have already installed on web1 so  lets look at the output of running the playbook and pay attention to web1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now go over the playbook called 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		ntp-template.yml</a:t>
            </a:r>
          </a:p>
          <a:p>
            <a:pPr>
              <a:buNone/>
            </a:pPr>
            <a:r>
              <a:rPr lang="en-US" dirty="0" smtClean="0"/>
              <a:t>And lets also diff it against </a:t>
            </a:r>
            <a:r>
              <a:rPr lang="en-US" dirty="0" smtClean="0">
                <a:solidFill>
                  <a:srgbClr val="002060"/>
                </a:solidFill>
              </a:rPr>
              <a:t>ntp-install.yml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you can see </a:t>
            </a:r>
            <a:r>
              <a:rPr lang="en-US" dirty="0" smtClean="0">
                <a:solidFill>
                  <a:srgbClr val="002060"/>
                </a:solidFill>
              </a:rPr>
              <a:t>ntp-template.yml </a:t>
            </a:r>
            <a:r>
              <a:rPr lang="en-US" dirty="0" smtClean="0"/>
              <a:t>has  new directives called</a:t>
            </a:r>
          </a:p>
          <a:p>
            <a:pPr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vars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template: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template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Templates are written using jinja2</a:t>
            </a:r>
          </a:p>
          <a:p>
            <a:r>
              <a:rPr lang="en-US" dirty="0" smtClean="0"/>
              <a:t>Every template file will have a .j2 extension</a:t>
            </a:r>
          </a:p>
          <a:p>
            <a:r>
              <a:rPr lang="en-US" dirty="0" smtClean="0"/>
              <a:t>The template </a:t>
            </a:r>
            <a:r>
              <a:rPr lang="en-US" dirty="0" smtClean="0">
                <a:solidFill>
                  <a:srgbClr val="002060"/>
                </a:solidFill>
              </a:rPr>
              <a:t>ntp.conf.j2</a:t>
            </a:r>
            <a:r>
              <a:rPr lang="en-US" dirty="0" smtClean="0"/>
              <a:t> will be able to substitute the variable from </a:t>
            </a:r>
            <a:r>
              <a:rPr lang="en-US" dirty="0" smtClean="0">
                <a:solidFill>
                  <a:srgbClr val="002060"/>
                </a:solidFill>
              </a:rPr>
              <a:t>ntp-template.yml</a:t>
            </a:r>
            <a:r>
              <a:rPr lang="en-US" dirty="0" smtClean="0"/>
              <a:t> playbook, and insert value to make the </a:t>
            </a:r>
            <a:r>
              <a:rPr lang="en-US" dirty="0" err="1" smtClean="0"/>
              <a:t>ntp</a:t>
            </a:r>
            <a:r>
              <a:rPr lang="en-US" dirty="0" smtClean="0"/>
              <a:t> configuration file.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smtClean="0">
                <a:solidFill>
                  <a:srgbClr val="002060"/>
                </a:solidFill>
              </a:rPr>
              <a:t>ntp-remove.yml</a:t>
            </a:r>
            <a:r>
              <a:rPr lang="en-US" dirty="0" smtClean="0"/>
              <a:t> to uninstall </a:t>
            </a:r>
            <a:r>
              <a:rPr lang="en-US" dirty="0" err="1" smtClean="0"/>
              <a:t>ntp</a:t>
            </a:r>
            <a:r>
              <a:rPr lang="en-US" dirty="0" smtClean="0"/>
              <a:t> from all servers.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tip on 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To check the syntax of a playbook:</a:t>
            </a:r>
          </a:p>
          <a:p>
            <a:pPr algn="just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ansible</a:t>
            </a:r>
            <a:r>
              <a:rPr lang="en-US" dirty="0" smtClean="0">
                <a:solidFill>
                  <a:srgbClr val="0070C0"/>
                </a:solidFill>
              </a:rPr>
              <a:t>-playbook </a:t>
            </a:r>
            <a:r>
              <a:rPr lang="en-US" dirty="0" smtClean="0">
                <a:solidFill>
                  <a:srgbClr val="0070C0"/>
                </a:solidFill>
              </a:rPr>
              <a:t> myplaybook</a:t>
            </a:r>
            <a:r>
              <a:rPr lang="en-US" dirty="0" smtClean="0">
                <a:solidFill>
                  <a:srgbClr val="0070C0"/>
                </a:solidFill>
              </a:rPr>
              <a:t>.yml </a:t>
            </a:r>
            <a:r>
              <a:rPr lang="en-US" dirty="0" smtClean="0">
                <a:solidFill>
                  <a:srgbClr val="0070C0"/>
                </a:solidFill>
              </a:rPr>
              <a:t>--</a:t>
            </a:r>
            <a:r>
              <a:rPr lang="en-US" dirty="0" smtClean="0">
                <a:solidFill>
                  <a:srgbClr val="0070C0"/>
                </a:solidFill>
              </a:rPr>
              <a:t>syntax-check </a:t>
            </a:r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will run the playbook file through the parser to ensure its included files, roles, etc. have no syntax problems.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– configuration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Its called ansible.cfg</a:t>
            </a:r>
          </a:p>
          <a:p>
            <a:r>
              <a:rPr lang="en-US" dirty="0" smtClean="0"/>
              <a:t>master configuration file located in /etc/</a:t>
            </a:r>
            <a:r>
              <a:rPr lang="en-US" dirty="0" err="1" smtClean="0"/>
              <a:t>ansible</a:t>
            </a:r>
            <a:endParaRPr lang="en-US" dirty="0" smtClean="0"/>
          </a:p>
          <a:p>
            <a:r>
              <a:rPr lang="en-US" dirty="0" smtClean="0"/>
              <a:t>We can override this </a:t>
            </a:r>
          </a:p>
          <a:p>
            <a:r>
              <a:rPr lang="en-US" dirty="0" smtClean="0"/>
              <a:t>How </a:t>
            </a:r>
            <a:r>
              <a:rPr lang="en-US" dirty="0" err="1" smtClean="0"/>
              <a:t>ansible</a:t>
            </a:r>
            <a:r>
              <a:rPr lang="en-US" dirty="0" smtClean="0"/>
              <a:t> looks for the configuration file</a:t>
            </a:r>
          </a:p>
          <a:p>
            <a:r>
              <a:rPr lang="en-US" dirty="0" smtClean="0"/>
              <a:t>First checks if </a:t>
            </a:r>
            <a:r>
              <a:rPr lang="en-US" dirty="0" err="1" smtClean="0"/>
              <a:t>env</a:t>
            </a:r>
            <a:r>
              <a:rPr lang="en-US" dirty="0" smtClean="0"/>
              <a:t> variable called ANSIBLE_CONFIG is set</a:t>
            </a:r>
          </a:p>
          <a:p>
            <a:r>
              <a:rPr lang="en-US" dirty="0" smtClean="0"/>
              <a:t>Then checks the current directory , then checks current user’s home directory</a:t>
            </a:r>
          </a:p>
          <a:p>
            <a:r>
              <a:rPr lang="en-US" dirty="0" smtClean="0"/>
              <a:t>Then checks the master configuration file (/etc/</a:t>
            </a:r>
            <a:r>
              <a:rPr lang="en-US" dirty="0" err="1" smtClean="0"/>
              <a:t>ansible</a:t>
            </a:r>
            <a:r>
              <a:rPr lang="en-US" dirty="0" smtClean="0"/>
              <a:t>/ansible.cfg)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machines we targeted here was </a:t>
            </a:r>
            <a:r>
              <a:rPr lang="en-US" dirty="0" err="1" smtClean="0"/>
              <a:t>ubuntu</a:t>
            </a:r>
            <a:endParaRPr lang="en-US" dirty="0" smtClean="0"/>
          </a:p>
          <a:p>
            <a:r>
              <a:rPr lang="en-US" dirty="0" smtClean="0"/>
              <a:t>Can we control a centos  as well? Try running the </a:t>
            </a:r>
            <a:r>
              <a:rPr lang="en-US" dirty="0" smtClean="0">
                <a:solidFill>
                  <a:srgbClr val="002060"/>
                </a:solidFill>
              </a:rPr>
              <a:t>ssh-addkey.yml</a:t>
            </a:r>
            <a:r>
              <a:rPr lang="en-US" dirty="0" smtClean="0"/>
              <a:t> playbook after adding a host running centos to </a:t>
            </a:r>
            <a:r>
              <a:rPr lang="en-US" smtClean="0"/>
              <a:t>the inventory.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Inventory.ini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needs to know about the nodes it is managing, so it checks file hosts under its working directory.</a:t>
            </a:r>
          </a:p>
          <a:p>
            <a:r>
              <a:rPr lang="en-US" dirty="0" smtClean="0"/>
              <a:t>As I said we can override </a:t>
            </a:r>
            <a:r>
              <a:rPr lang="en-US" dirty="0" err="1" smtClean="0"/>
              <a:t>ansible</a:t>
            </a:r>
            <a:r>
              <a:rPr lang="en-US" dirty="0" smtClean="0"/>
              <a:t> configuration, so I am mapping hosts to inventory.ini in vagrant home directory.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i.e</a:t>
            </a:r>
            <a:r>
              <a:rPr lang="en-US" dirty="0" smtClean="0"/>
              <a:t> I am writing my own custom inventory file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vagrant@mgmt</a:t>
            </a:r>
            <a:r>
              <a:rPr lang="en-US" dirty="0" smtClean="0"/>
              <a:t>:~$ </a:t>
            </a:r>
            <a:r>
              <a:rPr lang="en-US" dirty="0" smtClean="0">
                <a:solidFill>
                  <a:srgbClr val="002060"/>
                </a:solidFill>
              </a:rPr>
              <a:t>cat ansible.cfg </a:t>
            </a:r>
          </a:p>
          <a:p>
            <a:pPr>
              <a:buNone/>
            </a:pPr>
            <a:r>
              <a:rPr lang="en-US" dirty="0" smtClean="0"/>
              <a:t>[defaults]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hostfile</a:t>
            </a:r>
            <a:r>
              <a:rPr lang="en-US" dirty="0" smtClean="0"/>
              <a:t> = /home/vagrant/inventory.ini </a:t>
            </a:r>
          </a:p>
          <a:p>
            <a:pPr>
              <a:buNone/>
            </a:pPr>
            <a:r>
              <a:rPr lang="en-US" dirty="0" err="1" smtClean="0"/>
              <a:t>vagrant@mgmt</a:t>
            </a:r>
            <a:r>
              <a:rPr lang="en-US" dirty="0" smtClean="0"/>
              <a:t>:~$ </a:t>
            </a:r>
            <a:r>
              <a:rPr lang="en-US" dirty="0" smtClean="0">
                <a:solidFill>
                  <a:srgbClr val="002060"/>
                </a:solidFill>
              </a:rPr>
              <a:t>cat inventory.ini</a:t>
            </a:r>
          </a:p>
          <a:p>
            <a:pPr>
              <a:buNone/>
            </a:pPr>
            <a:r>
              <a:rPr lang="en-US" dirty="0" smtClean="0"/>
              <a:t> [lb]</a:t>
            </a:r>
          </a:p>
          <a:p>
            <a:pPr>
              <a:buNone/>
            </a:pPr>
            <a:r>
              <a:rPr lang="en-US" dirty="0" smtClean="0"/>
              <a:t> lb</a:t>
            </a:r>
          </a:p>
          <a:p>
            <a:pPr>
              <a:buNone/>
            </a:pPr>
            <a:r>
              <a:rPr lang="en-US" dirty="0" smtClean="0"/>
              <a:t> [web]</a:t>
            </a:r>
          </a:p>
          <a:p>
            <a:pPr>
              <a:buNone/>
            </a:pPr>
            <a:r>
              <a:rPr lang="en-US" dirty="0" smtClean="0"/>
              <a:t> web1</a:t>
            </a:r>
          </a:p>
          <a:p>
            <a:pPr>
              <a:buNone/>
            </a:pPr>
            <a:r>
              <a:rPr lang="en-US" dirty="0" smtClean="0"/>
              <a:t> web2</a:t>
            </a:r>
          </a:p>
          <a:p>
            <a:pPr>
              <a:buNone/>
            </a:pPr>
            <a:r>
              <a:rPr lang="en-US" dirty="0" smtClean="0"/>
              <a:t> #web3</a:t>
            </a:r>
          </a:p>
          <a:p>
            <a:pPr>
              <a:buNone/>
            </a:pPr>
            <a:r>
              <a:rPr lang="en-US" dirty="0" smtClean="0"/>
              <a:t> #web4</a:t>
            </a:r>
          </a:p>
          <a:p>
            <a:pPr>
              <a:buNone/>
            </a:pPr>
            <a:r>
              <a:rPr lang="en-US" dirty="0" smtClean="0"/>
              <a:t> #web5</a:t>
            </a:r>
          </a:p>
          <a:p>
            <a:pPr>
              <a:buNone/>
            </a:pPr>
            <a:r>
              <a:rPr lang="en-US" dirty="0" smtClean="0"/>
              <a:t> #web6</a:t>
            </a:r>
          </a:p>
          <a:p>
            <a:pPr>
              <a:buNone/>
            </a:pPr>
            <a:r>
              <a:rPr lang="en-US" dirty="0" smtClean="0"/>
              <a:t> #web7</a:t>
            </a:r>
          </a:p>
          <a:p>
            <a:pPr>
              <a:buNone/>
            </a:pPr>
            <a:r>
              <a:rPr lang="en-US" dirty="0" smtClean="0"/>
              <a:t> #web8</a:t>
            </a:r>
          </a:p>
          <a:p>
            <a:pPr>
              <a:buNone/>
            </a:pPr>
            <a:r>
              <a:rPr lang="en-US" dirty="0" smtClean="0"/>
              <a:t>#web9</a:t>
            </a:r>
          </a:p>
          <a:p>
            <a:pPr>
              <a:buNone/>
            </a:pPr>
            <a:r>
              <a:rPr lang="en-US" dirty="0" smtClean="0"/>
              <a:t>Verify connectivity of the </a:t>
            </a:r>
            <a:r>
              <a:rPr lang="en-US" dirty="0" err="1" smtClean="0"/>
              <a:t>vms</a:t>
            </a:r>
            <a:r>
              <a:rPr lang="en-US" dirty="0" smtClean="0"/>
              <a:t>  by pinging them.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ready now!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ansible</a:t>
            </a:r>
            <a:r>
              <a:rPr lang="en-US" dirty="0" smtClean="0">
                <a:solidFill>
                  <a:srgbClr val="002060"/>
                </a:solidFill>
              </a:rPr>
              <a:t> all -m ping</a:t>
            </a:r>
          </a:p>
          <a:p>
            <a:pPr>
              <a:buNone/>
            </a:pPr>
            <a:r>
              <a:rPr lang="en-US" dirty="0" smtClean="0"/>
              <a:t>This will fail because the hosts we are connecting to are unknown and </a:t>
            </a:r>
            <a:r>
              <a:rPr lang="en-US" dirty="0" err="1" smtClean="0"/>
              <a:t>ssh</a:t>
            </a:r>
            <a:r>
              <a:rPr lang="en-US" dirty="0" smtClean="0"/>
              <a:t> warns </a:t>
            </a:r>
            <a:r>
              <a:rPr lang="en-US" dirty="0" err="1" smtClean="0"/>
              <a:t>abt</a:t>
            </a:r>
            <a:r>
              <a:rPr lang="en-US" dirty="0" smtClean="0"/>
              <a:t> the same.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Solution</a:t>
            </a:r>
          </a:p>
          <a:p>
            <a:pPr>
              <a:buNone/>
            </a:pPr>
            <a:r>
              <a:rPr lang="en-US" dirty="0" err="1" smtClean="0"/>
              <a:t>ssh-keyscan</a:t>
            </a:r>
            <a:r>
              <a:rPr lang="en-US" dirty="0" smtClean="0"/>
              <a:t> lb web1 web2 &gt;&gt; 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known_hosts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lets now try </a:t>
            </a:r>
          </a:p>
          <a:p>
            <a:pPr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ansible</a:t>
            </a:r>
            <a:r>
              <a:rPr lang="en-US" dirty="0" smtClean="0">
                <a:solidFill>
                  <a:srgbClr val="002060"/>
                </a:solidFill>
              </a:rPr>
              <a:t> all -m ping --ask-pass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Basic: Running Commands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ansible</a:t>
            </a:r>
            <a:r>
              <a:rPr lang="en-US" dirty="0" smtClean="0">
                <a:solidFill>
                  <a:srgbClr val="002060"/>
                </a:solidFill>
              </a:rPr>
              <a:t> all -m ping -s -k -u vagrant</a:t>
            </a:r>
          </a:p>
          <a:p>
            <a:r>
              <a:rPr lang="en-US" dirty="0" smtClean="0"/>
              <a:t>all - Use all defined servers from the inventory file</a:t>
            </a:r>
          </a:p>
          <a:p>
            <a:r>
              <a:rPr lang="en-US" dirty="0" smtClean="0"/>
              <a:t>-m ping - Use the "ping" module, which simply runs the ping command and returns the results</a:t>
            </a:r>
          </a:p>
          <a:p>
            <a:r>
              <a:rPr lang="en-US" dirty="0" smtClean="0"/>
              <a:t>-s - Use "</a:t>
            </a:r>
            <a:r>
              <a:rPr lang="en-US" dirty="0" err="1" smtClean="0"/>
              <a:t>sudo</a:t>
            </a:r>
            <a:r>
              <a:rPr lang="en-US" dirty="0" smtClean="0"/>
              <a:t>" to run the commands</a:t>
            </a:r>
          </a:p>
          <a:p>
            <a:r>
              <a:rPr lang="en-US" dirty="0" smtClean="0"/>
              <a:t>-k - Ask for a password rather than use key-based authentication</a:t>
            </a:r>
          </a:p>
          <a:p>
            <a:r>
              <a:rPr lang="en-US" dirty="0" smtClean="0"/>
              <a:t>-u vagrant - Log into servers using user vagrant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Adhoc</a:t>
            </a:r>
            <a:r>
              <a:rPr lang="en-US" dirty="0" smtClean="0"/>
              <a:t> commands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14400"/>
            <a:ext cx="7772400" cy="47244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/>
              <a:t>Install a package</a:t>
            </a:r>
          </a:p>
          <a:p>
            <a:pPr algn="l"/>
            <a:r>
              <a:rPr lang="en-US" dirty="0" err="1" smtClean="0"/>
              <a:t>ansible</a:t>
            </a:r>
            <a:r>
              <a:rPr lang="en-US" dirty="0" smtClean="0"/>
              <a:t> web1 -m apt -a "name=</a:t>
            </a:r>
            <a:r>
              <a:rPr lang="en-US" dirty="0" err="1" smtClean="0"/>
              <a:t>ntp</a:t>
            </a:r>
            <a:r>
              <a:rPr lang="en-US" dirty="0" smtClean="0"/>
              <a:t> state</a:t>
            </a:r>
          </a:p>
          <a:p>
            <a:pPr algn="l"/>
            <a:r>
              <a:rPr lang="en-US" dirty="0" smtClean="0"/>
              <a:t>=installed“</a:t>
            </a:r>
          </a:p>
          <a:p>
            <a:pPr algn="l"/>
            <a:r>
              <a:rPr lang="en-US" dirty="0" err="1" smtClean="0"/>
              <a:t>ansible</a:t>
            </a:r>
            <a:r>
              <a:rPr lang="en-US" dirty="0" smtClean="0"/>
              <a:t> web1 -m apt -a "name=</a:t>
            </a:r>
            <a:r>
              <a:rPr lang="en-US" dirty="0" err="1" smtClean="0"/>
              <a:t>ntp</a:t>
            </a:r>
            <a:r>
              <a:rPr lang="en-US" dirty="0" smtClean="0"/>
              <a:t>  state=installed" –</a:t>
            </a:r>
            <a:r>
              <a:rPr lang="en-US" dirty="0" err="1" smtClean="0"/>
              <a:t>sudo</a:t>
            </a:r>
            <a:endParaRPr lang="en-US" dirty="0" smtClean="0"/>
          </a:p>
          <a:p>
            <a:pPr algn="l"/>
            <a:r>
              <a:rPr lang="en-US" b="1" dirty="0" smtClean="0"/>
              <a:t>Deploying a Configuration File</a:t>
            </a:r>
          </a:p>
          <a:p>
            <a:pPr algn="l"/>
            <a:r>
              <a:rPr lang="en-US" dirty="0" err="1" smtClean="0"/>
              <a:t>ansible</a:t>
            </a:r>
            <a:r>
              <a:rPr lang="en-US" dirty="0" smtClean="0"/>
              <a:t> web1 -m copy -a "</a:t>
            </a:r>
            <a:r>
              <a:rPr lang="en-US" dirty="0" err="1" smtClean="0"/>
              <a:t>src</a:t>
            </a:r>
            <a:r>
              <a:rPr lang="en-US" dirty="0" smtClean="0"/>
              <a:t>=/home/vagrant/files/</a:t>
            </a:r>
            <a:r>
              <a:rPr lang="en-US" dirty="0" err="1" smtClean="0"/>
              <a:t>ntp.conf</a:t>
            </a:r>
            <a:r>
              <a:rPr lang="en-US" dirty="0" smtClean="0"/>
              <a:t> </a:t>
            </a:r>
            <a:r>
              <a:rPr lang="en-US" dirty="0" err="1" smtClean="0"/>
              <a:t>dest</a:t>
            </a:r>
            <a:r>
              <a:rPr lang="en-US" dirty="0" smtClean="0"/>
              <a:t>=/etc/</a:t>
            </a:r>
            <a:r>
              <a:rPr lang="en-US" dirty="0" err="1" smtClean="0"/>
              <a:t>ntp.conf</a:t>
            </a:r>
            <a:r>
              <a:rPr lang="en-US" dirty="0" smtClean="0"/>
              <a:t> mode=644 owner=root group=root" –</a:t>
            </a:r>
            <a:r>
              <a:rPr lang="en-US" dirty="0" err="1" smtClean="0"/>
              <a:t>sudo</a:t>
            </a:r>
            <a:endParaRPr lang="en-US" dirty="0" smtClean="0"/>
          </a:p>
          <a:p>
            <a:pPr algn="l"/>
            <a:r>
              <a:rPr lang="en-US" b="1" dirty="0" smtClean="0"/>
              <a:t>Stopping, Starting, and Restarting Services</a:t>
            </a:r>
          </a:p>
          <a:p>
            <a:pPr algn="l"/>
            <a:r>
              <a:rPr lang="en-US" dirty="0" err="1" smtClean="0"/>
              <a:t>ansible</a:t>
            </a:r>
            <a:r>
              <a:rPr lang="en-US" dirty="0" smtClean="0"/>
              <a:t> web1 -m service -a "name=</a:t>
            </a:r>
            <a:r>
              <a:rPr lang="en-US" dirty="0" err="1" smtClean="0"/>
              <a:t>ntp</a:t>
            </a:r>
            <a:r>
              <a:rPr lang="en-US" dirty="0" smtClean="0"/>
              <a:t> state=restarted"</a:t>
            </a:r>
            <a:endParaRPr lang="en-US" b="1" dirty="0" smtClean="0"/>
          </a:p>
          <a:p>
            <a:pPr algn="l"/>
            <a:endParaRPr lang="en-US" b="1" dirty="0" smtClean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Ad-hoc Shell Commands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all -m shell -a "uptime“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all -m shell -a "</a:t>
            </a:r>
            <a:r>
              <a:rPr lang="en-US" dirty="0" err="1" smtClean="0"/>
              <a:t>uname</a:t>
            </a:r>
            <a:r>
              <a:rPr lang="en-US" dirty="0" smtClean="0"/>
              <a:t> -a“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web -m shell -a "/</a:t>
            </a:r>
            <a:r>
              <a:rPr lang="en-US" dirty="0" err="1" smtClean="0"/>
              <a:t>sbin</a:t>
            </a:r>
            <a:r>
              <a:rPr lang="en-US" dirty="0" smtClean="0"/>
              <a:t>/reboot"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Establishing a SSH Trust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Our first playbook :  this installs public key of vagrant user to all the nodes to be managed.</a:t>
            </a:r>
          </a:p>
          <a:p>
            <a:pPr>
              <a:buNone/>
            </a:pPr>
            <a:r>
              <a:rPr lang="en-US" dirty="0" smtClean="0"/>
              <a:t>It will deploy an authorized </a:t>
            </a:r>
            <a:r>
              <a:rPr lang="en-US" dirty="0" err="1" smtClean="0"/>
              <a:t>ssh</a:t>
            </a:r>
            <a:r>
              <a:rPr lang="en-US" dirty="0" smtClean="0"/>
              <a:t> key onto a remote machine, which will allow us to connect without using a password.</a:t>
            </a:r>
          </a:p>
          <a:p>
            <a:pPr>
              <a:buNone/>
            </a:pPr>
            <a:r>
              <a:rPr lang="en-US" dirty="0" smtClean="0"/>
              <a:t>The playbook is ssh-addkey.yml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952</Words>
  <Application>Microsoft Office PowerPoint</Application>
  <PresentationFormat>On-screen Show (4:3)</PresentationFormat>
  <Paragraphs>128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Setup for today</vt:lpstr>
      <vt:lpstr>Ansible – configuration file</vt:lpstr>
      <vt:lpstr>Inventory.ini</vt:lpstr>
      <vt:lpstr>Slide 4</vt:lpstr>
      <vt:lpstr>We are ready now!</vt:lpstr>
      <vt:lpstr>Basic: Running Commands </vt:lpstr>
      <vt:lpstr>Adhoc commands examples</vt:lpstr>
      <vt:lpstr>Ad-hoc Shell Commands </vt:lpstr>
      <vt:lpstr>Establishing a SSH Trust </vt:lpstr>
      <vt:lpstr>Directives used in ssh-addkey.yml</vt:lpstr>
      <vt:lpstr>Before running the playbook</vt:lpstr>
      <vt:lpstr>Ansible is idempontent </vt:lpstr>
      <vt:lpstr>Lets try few more adhoc commands</vt:lpstr>
      <vt:lpstr>More on facts</vt:lpstr>
      <vt:lpstr>1 more playbook</vt:lpstr>
      <vt:lpstr>Templates </vt:lpstr>
      <vt:lpstr>The template file</vt:lpstr>
      <vt:lpstr>Clean up</vt:lpstr>
      <vt:lpstr>A tip on playbooks</vt:lpstr>
      <vt:lpstr>Assignment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35</cp:revision>
  <dcterms:created xsi:type="dcterms:W3CDTF">2006-08-16T00:00:00Z</dcterms:created>
  <dcterms:modified xsi:type="dcterms:W3CDTF">2017-05-10T11:55:52Z</dcterms:modified>
</cp:coreProperties>
</file>