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56" r:id="rId3"/>
    <p:sldId id="257" r:id="rId4"/>
    <p:sldId id="258" r:id="rId5"/>
    <p:sldId id="265" r:id="rId6"/>
    <p:sldId id="267" r:id="rId7"/>
    <p:sldId id="260" r:id="rId8"/>
    <p:sldId id="268" r:id="rId9"/>
    <p:sldId id="269" r:id="rId10"/>
    <p:sldId id="270" r:id="rId11"/>
    <p:sldId id="261" r:id="rId12"/>
    <p:sldId id="262" r:id="rId13"/>
    <p:sldId id="263" r:id="rId14"/>
    <p:sldId id="264"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9391" autoAdjust="0"/>
  </p:normalViewPr>
  <p:slideViewPr>
    <p:cSldViewPr>
      <p:cViewPr varScale="1">
        <p:scale>
          <a:sx n="57" d="100"/>
          <a:sy n="57" d="100"/>
        </p:scale>
        <p:origin x="-8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7E8668-AF5F-4A28-8730-E2E00BF7A776}" type="datetimeFigureOut">
              <a:rPr lang="en-US" smtClean="0"/>
              <a:pPr/>
              <a:t>5/15/2017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241D11-2C76-4229-BE97-12B9E1F3AEC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Identify the plays in </a:t>
            </a:r>
            <a:r>
              <a:rPr lang="en-US" smtClean="0"/>
              <a:t>this playbook.</a:t>
            </a:r>
            <a:endParaRPr lang="en-US"/>
          </a:p>
        </p:txBody>
      </p:sp>
      <p:sp>
        <p:nvSpPr>
          <p:cNvPr id="4" name="Slide Number Placeholder 3"/>
          <p:cNvSpPr>
            <a:spLocks noGrp="1"/>
          </p:cNvSpPr>
          <p:nvPr>
            <p:ph type="sldNum" sz="quarter" idx="10"/>
          </p:nvPr>
        </p:nvSpPr>
        <p:spPr/>
        <p:txBody>
          <a:bodyPr/>
          <a:lstStyle/>
          <a:p>
            <a:fld id="{B5241D11-2C76-4229-BE97-12B9E1F3AEC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variable </a:t>
            </a:r>
            <a:r>
              <a:rPr lang="en-US" dirty="0" smtClean="0"/>
              <a:t>package</a:t>
            </a:r>
            <a:r>
              <a:rPr lang="en-US" sz="1200" b="0" i="0" kern="1200" dirty="0" smtClean="0">
                <a:solidFill>
                  <a:schemeClr val="tx1"/>
                </a:solidFill>
                <a:latin typeface="+mn-lt"/>
                <a:ea typeface="+mn-ea"/>
                <a:cs typeface="+mn-cs"/>
              </a:rPr>
              <a:t> can be accessed from any point of the provisioning, even included files and templates.</a:t>
            </a:r>
            <a:endParaRPr lang="en-US" dirty="0"/>
          </a:p>
        </p:txBody>
      </p:sp>
      <p:sp>
        <p:nvSpPr>
          <p:cNvPr id="4" name="Slide Number Placeholder 3"/>
          <p:cNvSpPr>
            <a:spLocks noGrp="1"/>
          </p:cNvSpPr>
          <p:nvPr>
            <p:ph type="sldNum" sz="quarter" idx="10"/>
          </p:nvPr>
        </p:nvSpPr>
        <p:spPr/>
        <p:txBody>
          <a:bodyPr/>
          <a:lstStyle/>
          <a:p>
            <a:fld id="{B5241D11-2C76-4229-BE97-12B9E1F3AECE}"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dirty="0" smtClean="0"/>
              <a:t>debug</a:t>
            </a:r>
            <a:r>
              <a:rPr lang="en-US" sz="1200" b="0" i="0" kern="1200" dirty="0" smtClean="0">
                <a:solidFill>
                  <a:schemeClr val="tx1"/>
                </a:solidFill>
                <a:latin typeface="+mn-lt"/>
                <a:ea typeface="+mn-ea"/>
                <a:cs typeface="+mn-cs"/>
              </a:rPr>
              <a:t> module used here is a useful module for showing contents of variables or debug messages. It can either print a string (when using the </a:t>
            </a:r>
            <a:r>
              <a:rPr lang="en-US" dirty="0" err="1" smtClean="0"/>
              <a:t>msg</a:t>
            </a:r>
            <a:r>
              <a:rPr lang="en-US" sz="1200" b="0" i="0" kern="1200" dirty="0" smtClean="0">
                <a:solidFill>
                  <a:schemeClr val="tx1"/>
                </a:solidFill>
                <a:latin typeface="+mn-lt"/>
                <a:ea typeface="+mn-ea"/>
                <a:cs typeface="+mn-cs"/>
              </a:rPr>
              <a:t> argument) or print the contents of a variable (when using the </a:t>
            </a:r>
            <a:r>
              <a:rPr lang="en-US" dirty="0" err="1" smtClean="0"/>
              <a:t>var</a:t>
            </a:r>
            <a:r>
              <a:rPr lang="en-US" sz="1200" b="0" i="0" kern="1200" dirty="0" smtClean="0">
                <a:solidFill>
                  <a:schemeClr val="tx1"/>
                </a:solidFill>
                <a:latin typeface="+mn-lt"/>
                <a:ea typeface="+mn-ea"/>
                <a:cs typeface="+mn-cs"/>
              </a:rPr>
              <a:t> argument).</a:t>
            </a:r>
            <a:endParaRPr lang="en-US" dirty="0"/>
          </a:p>
        </p:txBody>
      </p:sp>
      <p:sp>
        <p:nvSpPr>
          <p:cNvPr id="4" name="Slide Number Placeholder 3"/>
          <p:cNvSpPr>
            <a:spLocks noGrp="1"/>
          </p:cNvSpPr>
          <p:nvPr>
            <p:ph type="sldNum" sz="quarter" idx="10"/>
          </p:nvPr>
        </p:nvSpPr>
        <p:spPr/>
        <p:txBody>
          <a:bodyPr/>
          <a:lstStyle/>
          <a:p>
            <a:fld id="{B5241D11-2C76-4229-BE97-12B9E1F3AEC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84238"/>
          </a:xfrm>
        </p:spPr>
        <p:txBody>
          <a:bodyPr>
            <a:normAutofit/>
          </a:bodyPr>
          <a:lstStyle/>
          <a:p>
            <a:r>
              <a:rPr lang="en-US" sz="4000" dirty="0" err="1" smtClean="0"/>
              <a:t>Ansible</a:t>
            </a:r>
            <a:r>
              <a:rPr lang="en-US" sz="4000" dirty="0" smtClean="0"/>
              <a:t>- plays</a:t>
            </a:r>
            <a:endParaRPr lang="en-US" sz="4000" dirty="0"/>
          </a:p>
        </p:txBody>
      </p:sp>
      <p:sp>
        <p:nvSpPr>
          <p:cNvPr id="3" name="Content Placeholder 2"/>
          <p:cNvSpPr>
            <a:spLocks noGrp="1"/>
          </p:cNvSpPr>
          <p:nvPr>
            <p:ph idx="1"/>
          </p:nvPr>
        </p:nvSpPr>
        <p:spPr>
          <a:xfrm>
            <a:off x="457200" y="1066800"/>
            <a:ext cx="8229600" cy="5486400"/>
          </a:xfrm>
        </p:spPr>
        <p:txBody>
          <a:bodyPr>
            <a:normAutofit fontScale="55000" lnSpcReduction="20000"/>
          </a:bodyPr>
          <a:lstStyle/>
          <a:p>
            <a:r>
              <a:rPr lang="en-US" dirty="0" smtClean="0"/>
              <a:t>A playbook  is made </a:t>
            </a:r>
            <a:r>
              <a:rPr lang="en-US" dirty="0" smtClean="0"/>
              <a:t>up of </a:t>
            </a:r>
            <a:r>
              <a:rPr lang="en-US" dirty="0" smtClean="0"/>
              <a:t>plays in a list. The goal of a play is to map a group of hosts to some well defined roles, represented by things </a:t>
            </a:r>
            <a:r>
              <a:rPr lang="en-US" dirty="0" err="1" smtClean="0"/>
              <a:t>ansible</a:t>
            </a:r>
            <a:r>
              <a:rPr lang="en-US" dirty="0" smtClean="0"/>
              <a:t> calls tasks</a:t>
            </a:r>
          </a:p>
          <a:p>
            <a:pPr>
              <a:buNone/>
            </a:pPr>
            <a:r>
              <a:rPr lang="en-US" dirty="0" smtClean="0">
                <a:solidFill>
                  <a:srgbClr val="002060"/>
                </a:solidFill>
              </a:rPr>
              <a:t>---</a:t>
            </a:r>
          </a:p>
          <a:p>
            <a:pPr>
              <a:buNone/>
            </a:pPr>
            <a:r>
              <a:rPr lang="en-US" dirty="0" smtClean="0">
                <a:solidFill>
                  <a:srgbClr val="002060"/>
                </a:solidFill>
              </a:rPr>
              <a:t>- hosts: </a:t>
            </a:r>
            <a:r>
              <a:rPr lang="en-US" dirty="0" err="1" smtClean="0">
                <a:solidFill>
                  <a:srgbClr val="002060"/>
                </a:solidFill>
              </a:rPr>
              <a:t>webservers</a:t>
            </a:r>
            <a:endParaRPr lang="en-US" dirty="0" smtClean="0">
              <a:solidFill>
                <a:srgbClr val="002060"/>
              </a:solidFill>
            </a:endParaRPr>
          </a:p>
          <a:p>
            <a:pPr>
              <a:buNone/>
            </a:pPr>
            <a:r>
              <a:rPr lang="en-US" dirty="0" smtClean="0">
                <a:solidFill>
                  <a:srgbClr val="002060"/>
                </a:solidFill>
              </a:rPr>
              <a:t>  </a:t>
            </a:r>
            <a:r>
              <a:rPr lang="en-US" dirty="0" err="1" smtClean="0">
                <a:solidFill>
                  <a:srgbClr val="002060"/>
                </a:solidFill>
              </a:rPr>
              <a:t>remote_user</a:t>
            </a:r>
            <a:r>
              <a:rPr lang="en-US" dirty="0" smtClean="0">
                <a:solidFill>
                  <a:srgbClr val="002060"/>
                </a:solidFill>
              </a:rPr>
              <a:t>: root</a:t>
            </a:r>
          </a:p>
          <a:p>
            <a:pPr>
              <a:buNone/>
            </a:pPr>
            <a:endParaRPr lang="en-US" dirty="0" smtClean="0">
              <a:solidFill>
                <a:srgbClr val="002060"/>
              </a:solidFill>
            </a:endParaRPr>
          </a:p>
          <a:p>
            <a:pPr>
              <a:buNone/>
            </a:pPr>
            <a:r>
              <a:rPr lang="en-US" dirty="0" smtClean="0">
                <a:solidFill>
                  <a:srgbClr val="002060"/>
                </a:solidFill>
              </a:rPr>
              <a:t>  tasks:</a:t>
            </a:r>
          </a:p>
          <a:p>
            <a:pPr>
              <a:buNone/>
            </a:pPr>
            <a:r>
              <a:rPr lang="en-US" dirty="0" smtClean="0">
                <a:solidFill>
                  <a:srgbClr val="002060"/>
                </a:solidFill>
              </a:rPr>
              <a:t>  - name: ensure apache is at the latest version</a:t>
            </a:r>
          </a:p>
          <a:p>
            <a:pPr>
              <a:buNone/>
            </a:pPr>
            <a:r>
              <a:rPr lang="en-US" dirty="0" smtClean="0">
                <a:solidFill>
                  <a:srgbClr val="002060"/>
                </a:solidFill>
              </a:rPr>
              <a:t>    yum: name=</a:t>
            </a:r>
            <a:r>
              <a:rPr lang="en-US" dirty="0" err="1" smtClean="0">
                <a:solidFill>
                  <a:srgbClr val="002060"/>
                </a:solidFill>
              </a:rPr>
              <a:t>httpd</a:t>
            </a:r>
            <a:r>
              <a:rPr lang="en-US" dirty="0" smtClean="0">
                <a:solidFill>
                  <a:srgbClr val="002060"/>
                </a:solidFill>
              </a:rPr>
              <a:t> state=latest</a:t>
            </a:r>
          </a:p>
          <a:p>
            <a:pPr>
              <a:buNone/>
            </a:pPr>
            <a:r>
              <a:rPr lang="en-US" dirty="0" smtClean="0">
                <a:solidFill>
                  <a:srgbClr val="002060"/>
                </a:solidFill>
              </a:rPr>
              <a:t>  - name: write the apache </a:t>
            </a:r>
            <a:r>
              <a:rPr lang="en-US" dirty="0" err="1" smtClean="0">
                <a:solidFill>
                  <a:srgbClr val="002060"/>
                </a:solidFill>
              </a:rPr>
              <a:t>config</a:t>
            </a:r>
            <a:r>
              <a:rPr lang="en-US" dirty="0" smtClean="0">
                <a:solidFill>
                  <a:srgbClr val="002060"/>
                </a:solidFill>
              </a:rPr>
              <a:t> file</a:t>
            </a:r>
          </a:p>
          <a:p>
            <a:pPr>
              <a:buNone/>
            </a:pPr>
            <a:r>
              <a:rPr lang="en-US" dirty="0" smtClean="0">
                <a:solidFill>
                  <a:srgbClr val="002060"/>
                </a:solidFill>
              </a:rPr>
              <a:t>    template: </a:t>
            </a:r>
            <a:r>
              <a:rPr lang="en-US" dirty="0" err="1" smtClean="0">
                <a:solidFill>
                  <a:srgbClr val="002060"/>
                </a:solidFill>
              </a:rPr>
              <a:t>src</a:t>
            </a:r>
            <a:r>
              <a:rPr lang="en-US" dirty="0" smtClean="0">
                <a:solidFill>
                  <a:srgbClr val="002060"/>
                </a:solidFill>
              </a:rPr>
              <a:t>=/</a:t>
            </a:r>
            <a:r>
              <a:rPr lang="en-US" dirty="0" err="1" smtClean="0">
                <a:solidFill>
                  <a:srgbClr val="002060"/>
                </a:solidFill>
              </a:rPr>
              <a:t>srv</a:t>
            </a:r>
            <a:r>
              <a:rPr lang="en-US" dirty="0" smtClean="0">
                <a:solidFill>
                  <a:srgbClr val="002060"/>
                </a:solidFill>
              </a:rPr>
              <a:t>/httpd.j2 </a:t>
            </a:r>
            <a:r>
              <a:rPr lang="en-US" dirty="0" err="1" smtClean="0">
                <a:solidFill>
                  <a:srgbClr val="002060"/>
                </a:solidFill>
              </a:rPr>
              <a:t>dest</a:t>
            </a:r>
            <a:r>
              <a:rPr lang="en-US" dirty="0" smtClean="0">
                <a:solidFill>
                  <a:srgbClr val="002060"/>
                </a:solidFill>
              </a:rPr>
              <a:t>=/etc/</a:t>
            </a:r>
            <a:r>
              <a:rPr lang="en-US" dirty="0" err="1" smtClean="0">
                <a:solidFill>
                  <a:srgbClr val="002060"/>
                </a:solidFill>
              </a:rPr>
              <a:t>httpd.conf</a:t>
            </a:r>
            <a:endParaRPr lang="en-US" dirty="0" smtClean="0">
              <a:solidFill>
                <a:srgbClr val="002060"/>
              </a:solidFill>
            </a:endParaRPr>
          </a:p>
          <a:p>
            <a:pPr>
              <a:buNone/>
            </a:pPr>
            <a:endParaRPr lang="en-US" dirty="0" smtClean="0">
              <a:solidFill>
                <a:srgbClr val="002060"/>
              </a:solidFill>
            </a:endParaRPr>
          </a:p>
          <a:p>
            <a:pPr>
              <a:buNone/>
            </a:pPr>
            <a:r>
              <a:rPr lang="en-US" dirty="0" smtClean="0">
                <a:solidFill>
                  <a:srgbClr val="002060"/>
                </a:solidFill>
              </a:rPr>
              <a:t>- hosts: databases</a:t>
            </a:r>
          </a:p>
          <a:p>
            <a:pPr>
              <a:buNone/>
            </a:pPr>
            <a:r>
              <a:rPr lang="en-US" dirty="0" smtClean="0">
                <a:solidFill>
                  <a:srgbClr val="002060"/>
                </a:solidFill>
              </a:rPr>
              <a:t>  </a:t>
            </a:r>
            <a:r>
              <a:rPr lang="en-US" dirty="0" err="1" smtClean="0">
                <a:solidFill>
                  <a:srgbClr val="002060"/>
                </a:solidFill>
              </a:rPr>
              <a:t>remote_user</a:t>
            </a:r>
            <a:r>
              <a:rPr lang="en-US" dirty="0" smtClean="0">
                <a:solidFill>
                  <a:srgbClr val="002060"/>
                </a:solidFill>
              </a:rPr>
              <a:t>: root</a:t>
            </a:r>
          </a:p>
          <a:p>
            <a:pPr>
              <a:buNone/>
            </a:pPr>
            <a:endParaRPr lang="en-US" dirty="0" smtClean="0">
              <a:solidFill>
                <a:srgbClr val="002060"/>
              </a:solidFill>
            </a:endParaRPr>
          </a:p>
          <a:p>
            <a:pPr>
              <a:buNone/>
            </a:pPr>
            <a:r>
              <a:rPr lang="en-US" dirty="0" smtClean="0">
                <a:solidFill>
                  <a:srgbClr val="002060"/>
                </a:solidFill>
              </a:rPr>
              <a:t>  tasks:</a:t>
            </a:r>
          </a:p>
          <a:p>
            <a:pPr>
              <a:buNone/>
            </a:pPr>
            <a:r>
              <a:rPr lang="en-US" dirty="0" smtClean="0">
                <a:solidFill>
                  <a:srgbClr val="002060"/>
                </a:solidFill>
              </a:rPr>
              <a:t>  - name: ensure </a:t>
            </a:r>
            <a:r>
              <a:rPr lang="en-US" dirty="0" err="1" smtClean="0">
                <a:solidFill>
                  <a:srgbClr val="002060"/>
                </a:solidFill>
              </a:rPr>
              <a:t>postgresql</a:t>
            </a:r>
            <a:r>
              <a:rPr lang="en-US" dirty="0" smtClean="0">
                <a:solidFill>
                  <a:srgbClr val="002060"/>
                </a:solidFill>
              </a:rPr>
              <a:t> is at the latest version</a:t>
            </a:r>
          </a:p>
          <a:p>
            <a:pPr>
              <a:buNone/>
            </a:pPr>
            <a:r>
              <a:rPr lang="en-US" dirty="0" smtClean="0">
                <a:solidFill>
                  <a:srgbClr val="002060"/>
                </a:solidFill>
              </a:rPr>
              <a:t>    yum: name=</a:t>
            </a:r>
            <a:r>
              <a:rPr lang="en-US" dirty="0" err="1" smtClean="0">
                <a:solidFill>
                  <a:srgbClr val="002060"/>
                </a:solidFill>
              </a:rPr>
              <a:t>postgresql</a:t>
            </a:r>
            <a:r>
              <a:rPr lang="en-US" dirty="0" smtClean="0">
                <a:solidFill>
                  <a:srgbClr val="002060"/>
                </a:solidFill>
              </a:rPr>
              <a:t> state=latest</a:t>
            </a:r>
          </a:p>
          <a:p>
            <a:pPr>
              <a:buNone/>
            </a:pPr>
            <a:r>
              <a:rPr lang="en-US" dirty="0" smtClean="0">
                <a:solidFill>
                  <a:srgbClr val="002060"/>
                </a:solidFill>
              </a:rPr>
              <a:t>  - name: ensure that </a:t>
            </a:r>
            <a:r>
              <a:rPr lang="en-US" dirty="0" err="1" smtClean="0">
                <a:solidFill>
                  <a:srgbClr val="002060"/>
                </a:solidFill>
              </a:rPr>
              <a:t>postgresql</a:t>
            </a:r>
            <a:r>
              <a:rPr lang="en-US" dirty="0" smtClean="0">
                <a:solidFill>
                  <a:srgbClr val="002060"/>
                </a:solidFill>
              </a:rPr>
              <a:t> is started</a:t>
            </a:r>
          </a:p>
          <a:p>
            <a:pPr>
              <a:buNone/>
            </a:pPr>
            <a:r>
              <a:rPr lang="en-US" dirty="0" smtClean="0">
                <a:solidFill>
                  <a:srgbClr val="002060"/>
                </a:solidFill>
              </a:rPr>
              <a:t>    service: name=</a:t>
            </a:r>
            <a:r>
              <a:rPr lang="en-US" dirty="0" err="1" smtClean="0">
                <a:solidFill>
                  <a:srgbClr val="002060"/>
                </a:solidFill>
              </a:rPr>
              <a:t>postgresql</a:t>
            </a:r>
            <a:r>
              <a:rPr lang="en-US" dirty="0" smtClean="0">
                <a:solidFill>
                  <a:srgbClr val="002060"/>
                </a:solidFill>
              </a:rPr>
              <a:t> state=started</a:t>
            </a:r>
            <a:endParaRPr lang="en-US"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for debug module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name: Check if PHP is installed</a:t>
            </a:r>
          </a:p>
          <a:p>
            <a:r>
              <a:rPr lang="en-US" dirty="0" smtClean="0"/>
              <a:t>  register: </a:t>
            </a:r>
            <a:r>
              <a:rPr lang="en-US" dirty="0" err="1" smtClean="0"/>
              <a:t>php_installed</a:t>
            </a:r>
            <a:endParaRPr lang="en-US" dirty="0" smtClean="0"/>
          </a:p>
          <a:p>
            <a:r>
              <a:rPr lang="en-US" dirty="0" smtClean="0"/>
              <a:t>  command: </a:t>
            </a:r>
            <a:r>
              <a:rPr lang="en-US" dirty="0" err="1" smtClean="0"/>
              <a:t>php</a:t>
            </a:r>
            <a:r>
              <a:rPr lang="en-US" dirty="0" smtClean="0"/>
              <a:t> -v</a:t>
            </a:r>
          </a:p>
          <a:p>
            <a:r>
              <a:rPr lang="en-US" dirty="0" smtClean="0"/>
              <a:t>  </a:t>
            </a:r>
            <a:r>
              <a:rPr lang="en-US" dirty="0" err="1" smtClean="0"/>
              <a:t>ignore_errors</a:t>
            </a:r>
            <a:r>
              <a:rPr lang="en-US" dirty="0" smtClean="0"/>
              <a:t>: true</a:t>
            </a:r>
          </a:p>
          <a:p>
            <a:endParaRPr lang="en-US" dirty="0" smtClean="0"/>
          </a:p>
          <a:p>
            <a:r>
              <a:rPr lang="en-US" dirty="0" smtClean="0"/>
              <a:t>- name: This task is only executed if PHP is installed</a:t>
            </a:r>
          </a:p>
          <a:p>
            <a:r>
              <a:rPr lang="en-US" dirty="0" smtClean="0"/>
              <a:t>  debug: </a:t>
            </a:r>
            <a:r>
              <a:rPr lang="en-US" dirty="0" err="1" smtClean="0"/>
              <a:t>var</a:t>
            </a:r>
            <a:r>
              <a:rPr lang="en-US" dirty="0" smtClean="0"/>
              <a:t>=</a:t>
            </a:r>
            <a:r>
              <a:rPr lang="en-US" dirty="0" err="1" smtClean="0"/>
              <a:t>php_install</a:t>
            </a:r>
            <a:endParaRPr lang="en-US" dirty="0" smtClean="0"/>
          </a:p>
          <a:p>
            <a:r>
              <a:rPr lang="en-US" dirty="0" smtClean="0"/>
              <a:t>  when: </a:t>
            </a:r>
            <a:r>
              <a:rPr lang="en-US" dirty="0" err="1" smtClean="0"/>
              <a:t>php_installed|success</a:t>
            </a:r>
            <a:endParaRPr lang="en-US" dirty="0" smtClean="0"/>
          </a:p>
          <a:p>
            <a:endParaRPr lang="en-US" dirty="0" smtClean="0"/>
          </a:p>
          <a:p>
            <a:r>
              <a:rPr lang="en-US" dirty="0" smtClean="0"/>
              <a:t>- name: This task is only executed if PHP is NOT installed</a:t>
            </a:r>
          </a:p>
          <a:p>
            <a:r>
              <a:rPr lang="en-US" dirty="0" smtClean="0"/>
              <a:t>  debug: </a:t>
            </a:r>
            <a:r>
              <a:rPr lang="en-US" dirty="0" err="1" smtClean="0"/>
              <a:t>msg</a:t>
            </a:r>
            <a:r>
              <a:rPr lang="en-US" dirty="0" smtClean="0"/>
              <a:t>='PHP is NOT installed'</a:t>
            </a:r>
          </a:p>
          <a:p>
            <a:r>
              <a:rPr lang="en-US" dirty="0" smtClean="0"/>
              <a:t>  when: </a:t>
            </a:r>
            <a:r>
              <a:rPr lang="en-US" dirty="0" err="1" smtClean="0"/>
              <a:t>php_installed|failed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Hostvars</a:t>
            </a:r>
            <a:r>
              <a:rPr lang="en-US" dirty="0" smtClean="0"/>
              <a:t> and </a:t>
            </a:r>
            <a:r>
              <a:rPr lang="en-US" dirty="0" err="1" smtClean="0"/>
              <a:t>groupvars</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dirty="0" err="1" smtClean="0"/>
              <a:t>hostvars</a:t>
            </a:r>
            <a:r>
              <a:rPr lang="en-US" dirty="0" smtClean="0"/>
              <a:t> is a dictionary of all the known ‘facts’ for each system</a:t>
            </a:r>
          </a:p>
          <a:p>
            <a:r>
              <a:rPr lang="en-US" dirty="0" err="1" smtClean="0"/>
              <a:t>groupvars</a:t>
            </a:r>
            <a:r>
              <a:rPr lang="en-US" dirty="0" smtClean="0"/>
              <a:t> : </a:t>
            </a:r>
            <a:r>
              <a:rPr lang="en-US" dirty="0" err="1" smtClean="0"/>
              <a:t>Ansible</a:t>
            </a:r>
            <a:r>
              <a:rPr lang="en-US" dirty="0" smtClean="0"/>
              <a:t> uses a combination of a hosts file and a </a:t>
            </a:r>
            <a:r>
              <a:rPr lang="en-US" dirty="0" err="1" smtClean="0"/>
              <a:t>group_vars</a:t>
            </a:r>
            <a:r>
              <a:rPr lang="en-US" dirty="0" smtClean="0"/>
              <a:t> directory to pull variables per host group and run </a:t>
            </a:r>
            <a:r>
              <a:rPr lang="en-US" dirty="0" err="1" smtClean="0"/>
              <a:t>Ansible</a:t>
            </a:r>
            <a:r>
              <a:rPr lang="en-US" dirty="0" smtClean="0"/>
              <a:t> plays/tasks against hosts.</a:t>
            </a:r>
          </a:p>
          <a:p>
            <a:r>
              <a:rPr lang="en-US" dirty="0" err="1" smtClean="0"/>
              <a:t>group_vars</a:t>
            </a:r>
            <a:r>
              <a:rPr lang="en-US" dirty="0" smtClean="0"/>
              <a:t>/all is used to set variables that will be used for every host that </a:t>
            </a:r>
            <a:r>
              <a:rPr lang="en-US" dirty="0" err="1" smtClean="0"/>
              <a:t>Ansible</a:t>
            </a:r>
            <a:r>
              <a:rPr lang="en-US" dirty="0" smtClean="0"/>
              <a:t> is ran against.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a:buNone/>
            </a:pPr>
            <a:r>
              <a:rPr lang="en-US" b="1" dirty="0" smtClean="0"/>
              <a:t>All</a:t>
            </a:r>
          </a:p>
          <a:p>
            <a:pPr>
              <a:buNone/>
            </a:pPr>
            <a:r>
              <a:rPr lang="en-US" dirty="0" smtClean="0"/>
              <a:t>---</a:t>
            </a:r>
          </a:p>
          <a:p>
            <a:pPr>
              <a:buNone/>
            </a:pPr>
            <a:r>
              <a:rPr lang="en-US" dirty="0" smtClean="0"/>
              <a:t> </a:t>
            </a:r>
            <a:r>
              <a:rPr lang="en-US" b="1" dirty="0" smtClean="0"/>
              <a:t># &lt;</a:t>
            </a:r>
            <a:r>
              <a:rPr lang="en-US" b="1" dirty="0" err="1" smtClean="0"/>
              <a:t>ansible_base_dir</a:t>
            </a:r>
            <a:r>
              <a:rPr lang="en-US" b="1" dirty="0" smtClean="0"/>
              <a:t>&gt;/</a:t>
            </a:r>
            <a:r>
              <a:rPr lang="en-US" b="1" dirty="0" err="1" smtClean="0"/>
              <a:t>group_vars</a:t>
            </a:r>
            <a:r>
              <a:rPr lang="en-US" b="1" dirty="0" smtClean="0"/>
              <a:t>/all</a:t>
            </a:r>
          </a:p>
          <a:p>
            <a:pPr>
              <a:buNone/>
            </a:pPr>
            <a:r>
              <a:rPr lang="en-US" dirty="0" smtClean="0"/>
              <a:t> SSH_PORT: 22</a:t>
            </a:r>
          </a:p>
          <a:p>
            <a:pPr>
              <a:buNone/>
            </a:pPr>
            <a:r>
              <a:rPr lang="en-US" dirty="0" smtClean="0"/>
              <a:t> ADMIN_USER: </a:t>
            </a:r>
            <a:r>
              <a:rPr lang="en-US" dirty="0" err="1" smtClean="0"/>
              <a:t>adminz_rule</a:t>
            </a:r>
            <a:r>
              <a:rPr lang="en-US" dirty="0" smtClean="0"/>
              <a:t> </a:t>
            </a:r>
          </a:p>
          <a:p>
            <a:pPr>
              <a:buNone/>
            </a:pPr>
            <a:r>
              <a:rPr lang="en-US" b="1" dirty="0" smtClean="0"/>
              <a:t>Group Specific Variables</a:t>
            </a:r>
          </a:p>
          <a:p>
            <a:pPr>
              <a:buNone/>
            </a:pPr>
            <a:r>
              <a:rPr lang="en-US" dirty="0" smtClean="0"/>
              <a:t>---</a:t>
            </a:r>
          </a:p>
          <a:p>
            <a:pPr>
              <a:buNone/>
            </a:pPr>
            <a:r>
              <a:rPr lang="en-US" dirty="0" smtClean="0"/>
              <a:t> </a:t>
            </a:r>
            <a:r>
              <a:rPr lang="en-US" b="1" dirty="0" smtClean="0"/>
              <a:t># &lt;</a:t>
            </a:r>
            <a:r>
              <a:rPr lang="en-US" b="1" dirty="0" err="1" smtClean="0"/>
              <a:t>ansible_base_dir</a:t>
            </a:r>
            <a:r>
              <a:rPr lang="en-US" b="1" dirty="0" smtClean="0"/>
              <a:t>&gt;/</a:t>
            </a:r>
            <a:r>
              <a:rPr lang="en-US" b="1" dirty="0" err="1" smtClean="0"/>
              <a:t>group_vars</a:t>
            </a:r>
            <a:r>
              <a:rPr lang="en-US" b="1" dirty="0" smtClean="0"/>
              <a:t>/back-end-servers</a:t>
            </a:r>
            <a:r>
              <a:rPr lang="en-US" dirty="0" smtClean="0"/>
              <a:t> </a:t>
            </a:r>
          </a:p>
          <a:p>
            <a:pPr>
              <a:buNone/>
            </a:pPr>
            <a:endParaRPr lang="en-US" dirty="0" smtClean="0"/>
          </a:p>
          <a:p>
            <a:pPr>
              <a:buNone/>
            </a:pPr>
            <a:r>
              <a:rPr lang="en-US" dirty="0" smtClean="0"/>
              <a:t>WEBSERVER: PORT: 8080</a:t>
            </a:r>
          </a:p>
          <a:p>
            <a:pPr>
              <a:buNone/>
            </a:pPr>
            <a:r>
              <a:rPr lang="en-US" dirty="0" smtClean="0"/>
              <a:t>WEBROOT: /</a:t>
            </a:r>
            <a:r>
              <a:rPr lang="en-US" dirty="0" err="1" smtClean="0"/>
              <a:t>var</a:t>
            </a:r>
            <a:r>
              <a:rPr lang="en-US" dirty="0" smtClean="0"/>
              <a:t>/www </a:t>
            </a:r>
          </a:p>
          <a:p>
            <a:pPr>
              <a:buNone/>
            </a:pPr>
            <a:endParaRPr lang="en-US" dirty="0" smtClean="0"/>
          </a:p>
          <a:p>
            <a:pPr>
              <a:buNone/>
            </a:pPr>
            <a:r>
              <a:rPr lang="en-US" dirty="0" smtClean="0"/>
              <a:t>DATABASE: USER: admin </a:t>
            </a:r>
          </a:p>
          <a:p>
            <a:pPr>
              <a:buNone/>
            </a:pPr>
            <a:r>
              <a:rPr lang="en-US" dirty="0" smtClean="0"/>
              <a:t>PORT: 3306</a:t>
            </a:r>
          </a:p>
          <a:p>
            <a:pPr>
              <a:buNone/>
            </a:pPr>
            <a:endParaRPr lang="en-US" dirty="0" smtClean="0"/>
          </a:p>
          <a:p>
            <a:pPr>
              <a:buNone/>
            </a:pPr>
            <a:r>
              <a:rPr lang="en-US" dirty="0" smtClean="0"/>
              <a:t> PATH_ENV: /opt/dev</a:t>
            </a:r>
          </a:p>
          <a:p>
            <a:pPr>
              <a:buNone/>
            </a:pPr>
            <a:endParaRPr lang="en-US" dirty="0" smtClean="0"/>
          </a:p>
          <a:p>
            <a:pPr>
              <a:buNone/>
            </a:pPr>
            <a:r>
              <a:rPr lang="en-US" dirty="0" smtClean="0"/>
              <a:t> --- </a:t>
            </a:r>
            <a:r>
              <a:rPr lang="en-US" b="1" dirty="0" smtClean="0"/>
              <a:t># &lt;</a:t>
            </a:r>
            <a:r>
              <a:rPr lang="en-US" b="1" dirty="0" err="1" smtClean="0"/>
              <a:t>ansible_base_dir</a:t>
            </a:r>
            <a:r>
              <a:rPr lang="en-US" b="1" dirty="0" smtClean="0"/>
              <a:t>&gt;/</a:t>
            </a:r>
            <a:r>
              <a:rPr lang="en-US" b="1" dirty="0" err="1" smtClean="0"/>
              <a:t>group_vars</a:t>
            </a:r>
            <a:r>
              <a:rPr lang="en-US" b="1" dirty="0" smtClean="0"/>
              <a:t>/infrastructure</a:t>
            </a:r>
            <a:r>
              <a:rPr lang="en-US" dirty="0" smtClean="0"/>
              <a:t> </a:t>
            </a:r>
          </a:p>
          <a:p>
            <a:pPr>
              <a:buNone/>
            </a:pPr>
            <a:r>
              <a:rPr lang="en-US" dirty="0" smtClean="0"/>
              <a:t>ADMIN_LDAP_GROUP: admin</a:t>
            </a:r>
          </a:p>
          <a:p>
            <a:pPr>
              <a:buNone/>
            </a:pPr>
            <a:r>
              <a:rPr lang="en-US" dirty="0" smtClean="0"/>
              <a:t> SERVER: ldap.domain.com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Registering Results of a task</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you are installing and configuring services manually, it is almost always necessary to know whether your actions were successful or not. We can cook this functionality into our playbooks by using "register".</a:t>
            </a:r>
          </a:p>
          <a:p>
            <a:r>
              <a:rPr lang="en-US" dirty="0" smtClean="0"/>
              <a:t>For each task, we can optionally register its result (failure or success) in a variable that we can check later on.</a:t>
            </a:r>
          </a:p>
          <a:p>
            <a:r>
              <a:rPr lang="en-US" dirty="0" smtClean="0"/>
              <a:t>When using this functionality, we also have to tell </a:t>
            </a:r>
            <a:r>
              <a:rPr lang="en-US" dirty="0" err="1" smtClean="0"/>
              <a:t>Ansible</a:t>
            </a:r>
            <a:r>
              <a:rPr lang="en-US" dirty="0" smtClean="0"/>
              <a:t> to ignore errors for that task, since normally it aborts the playbook execution for that host if any trouble happens.</a:t>
            </a:r>
          </a:p>
          <a:p>
            <a:r>
              <a:rPr lang="en-US" dirty="0" smtClean="0"/>
              <a:t>So, if we want to check whether a task has failed or not to decide on subsequent steps, we can use the register functionality.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 for using register</a:t>
            </a:r>
            <a:endParaRPr lang="en-US" dirty="0"/>
          </a:p>
        </p:txBody>
      </p:sp>
      <p:sp>
        <p:nvSpPr>
          <p:cNvPr id="3" name="Content Placeholder 2"/>
          <p:cNvSpPr>
            <a:spLocks noGrp="1"/>
          </p:cNvSpPr>
          <p:nvPr>
            <p:ph idx="1"/>
          </p:nvPr>
        </p:nvSpPr>
        <p:spPr/>
        <p:txBody>
          <a:bodyPr/>
          <a:lstStyle/>
          <a:p>
            <a:r>
              <a:rPr lang="en-US" dirty="0" smtClean="0"/>
              <a:t>For instance, we could tell our playbook to upload an index.php file if it exists. If that task fails, we could instead try to upload an index.html file. We will check for the failure condition in the other task because we only want to upload the HTML file if the PHP file fails: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Run playbook </a:t>
            </a:r>
            <a:r>
              <a:rPr lang="en-US" dirty="0" smtClean="0">
                <a:solidFill>
                  <a:srgbClr val="002060"/>
                </a:solidFill>
              </a:rPr>
              <a:t>nginx_handle_errors.yml</a:t>
            </a:r>
            <a:endParaRPr lang="en-US" dirty="0">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14399"/>
          </a:xfrm>
        </p:spPr>
        <p:txBody>
          <a:bodyPr/>
          <a:lstStyle/>
          <a:p>
            <a:r>
              <a:rPr lang="en-US" dirty="0" smtClean="0"/>
              <a:t>Handlers</a:t>
            </a:r>
            <a:endParaRPr lang="en-US" dirty="0"/>
          </a:p>
        </p:txBody>
      </p:sp>
      <p:sp>
        <p:nvSpPr>
          <p:cNvPr id="3" name="Subtitle 2"/>
          <p:cNvSpPr>
            <a:spLocks noGrp="1"/>
          </p:cNvSpPr>
          <p:nvPr>
            <p:ph type="subTitle" idx="1"/>
          </p:nvPr>
        </p:nvSpPr>
        <p:spPr>
          <a:xfrm>
            <a:off x="228600" y="762000"/>
            <a:ext cx="8610600" cy="5715000"/>
          </a:xfrm>
        </p:spPr>
        <p:txBody>
          <a:bodyPr>
            <a:normAutofit/>
          </a:bodyPr>
          <a:lstStyle/>
          <a:p>
            <a:pPr marL="514350" indent="-514350" algn="just" fontAlgn="base">
              <a:buFont typeface="Arial" pitchFamily="34" charset="0"/>
              <a:buChar char="•"/>
            </a:pPr>
            <a:r>
              <a:rPr lang="en-US" dirty="0" smtClean="0"/>
              <a:t>Handlers will execute a certain action when a task ends with a status changed.</a:t>
            </a:r>
          </a:p>
          <a:p>
            <a:pPr marL="514350" indent="-514350" algn="just" fontAlgn="base">
              <a:buFont typeface="Arial" pitchFamily="34" charset="0"/>
              <a:buChar char="•"/>
            </a:pPr>
            <a:r>
              <a:rPr lang="en-US" dirty="0" smtClean="0"/>
              <a:t>A task we can re-use multiple times whilst our Playbook runs.</a:t>
            </a:r>
          </a:p>
          <a:p>
            <a:pPr marL="514350" indent="-514350" algn="just" fontAlgn="base">
              <a:buFont typeface="Arial" pitchFamily="34" charset="0"/>
              <a:buChar char="•"/>
            </a:pPr>
            <a:r>
              <a:rPr lang="en-US" dirty="0" smtClean="0"/>
              <a:t> Handlers are very powerful and useful since they aren’t executed every time they are called. Instead, the action required by the handler will be executed only once at the end of the play.</a:t>
            </a:r>
          </a:p>
          <a:p>
            <a:pPr marL="514350" indent="-514350" algn="just">
              <a:buFont typeface="Arial"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ntp-install.yml</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a:t>
            </a:r>
          </a:p>
          <a:p>
            <a:r>
              <a:rPr lang="en-US" dirty="0" smtClean="0"/>
              <a:t>- hosts: all</a:t>
            </a:r>
          </a:p>
          <a:p>
            <a:r>
              <a:rPr lang="en-US" dirty="0" smtClean="0"/>
              <a:t>  </a:t>
            </a:r>
            <a:r>
              <a:rPr lang="en-US" dirty="0" err="1" smtClean="0"/>
              <a:t>sudo</a:t>
            </a:r>
            <a:r>
              <a:rPr lang="en-US" dirty="0" smtClean="0"/>
              <a:t>: yes</a:t>
            </a:r>
          </a:p>
          <a:p>
            <a:r>
              <a:rPr lang="en-US" dirty="0" smtClean="0"/>
              <a:t>  </a:t>
            </a:r>
            <a:r>
              <a:rPr lang="en-US" dirty="0" err="1" smtClean="0"/>
              <a:t>gather_facts</a:t>
            </a:r>
            <a:r>
              <a:rPr lang="en-US" dirty="0" smtClean="0"/>
              <a:t>: no</a:t>
            </a:r>
          </a:p>
          <a:p>
            <a:endParaRPr lang="en-US" dirty="0" smtClean="0"/>
          </a:p>
          <a:p>
            <a:r>
              <a:rPr lang="en-US" dirty="0" smtClean="0"/>
              <a:t>  tasks:</a:t>
            </a:r>
          </a:p>
          <a:p>
            <a:endParaRPr lang="en-US" dirty="0" smtClean="0"/>
          </a:p>
          <a:p>
            <a:r>
              <a:rPr lang="en-US" dirty="0" smtClean="0"/>
              <a:t>  - name: install </a:t>
            </a:r>
            <a:r>
              <a:rPr lang="en-US" dirty="0" err="1" smtClean="0"/>
              <a:t>ntp</a:t>
            </a:r>
            <a:endParaRPr lang="en-US" dirty="0" smtClean="0"/>
          </a:p>
          <a:p>
            <a:r>
              <a:rPr lang="en-US" dirty="0" smtClean="0"/>
              <a:t>    apt: name=</a:t>
            </a:r>
            <a:r>
              <a:rPr lang="en-US" dirty="0" err="1" smtClean="0"/>
              <a:t>ntp</a:t>
            </a:r>
            <a:r>
              <a:rPr lang="en-US" dirty="0" smtClean="0"/>
              <a:t> state=installed </a:t>
            </a:r>
            <a:r>
              <a:rPr lang="en-US" dirty="0" err="1" smtClean="0"/>
              <a:t>update_cache</a:t>
            </a:r>
            <a:r>
              <a:rPr lang="en-US" dirty="0" smtClean="0"/>
              <a:t>=yes</a:t>
            </a:r>
          </a:p>
          <a:p>
            <a:endParaRPr lang="en-US" dirty="0" smtClean="0"/>
          </a:p>
          <a:p>
            <a:r>
              <a:rPr lang="en-US" dirty="0" smtClean="0"/>
              <a:t>  - name: write our </a:t>
            </a:r>
            <a:r>
              <a:rPr lang="en-US" dirty="0" err="1" smtClean="0"/>
              <a:t>ntp.conf</a:t>
            </a:r>
            <a:endParaRPr lang="en-US" dirty="0" smtClean="0"/>
          </a:p>
          <a:p>
            <a:r>
              <a:rPr lang="en-US" dirty="0" smtClean="0"/>
              <a:t>    copy: </a:t>
            </a:r>
            <a:r>
              <a:rPr lang="en-US" dirty="0" err="1" smtClean="0"/>
              <a:t>src</a:t>
            </a:r>
            <a:r>
              <a:rPr lang="en-US" dirty="0" smtClean="0"/>
              <a:t>=/home/vagrant/files/</a:t>
            </a:r>
            <a:r>
              <a:rPr lang="en-US" dirty="0" err="1" smtClean="0"/>
              <a:t>ntp.conf</a:t>
            </a:r>
            <a:r>
              <a:rPr lang="en-US" dirty="0" smtClean="0"/>
              <a:t> </a:t>
            </a:r>
            <a:r>
              <a:rPr lang="en-US" dirty="0" err="1" smtClean="0"/>
              <a:t>dest</a:t>
            </a:r>
            <a:r>
              <a:rPr lang="en-US" dirty="0" smtClean="0"/>
              <a:t>=/etc/</a:t>
            </a:r>
            <a:r>
              <a:rPr lang="en-US" dirty="0" err="1" smtClean="0"/>
              <a:t>ntp.conf</a:t>
            </a:r>
            <a:r>
              <a:rPr lang="en-US" dirty="0" smtClean="0"/>
              <a:t> mode=644 owner=root group=root</a:t>
            </a:r>
          </a:p>
          <a:p>
            <a:r>
              <a:rPr lang="en-US" dirty="0" smtClean="0"/>
              <a:t>    notify: restart </a:t>
            </a:r>
            <a:r>
              <a:rPr lang="en-US" dirty="0" err="1" smtClean="0"/>
              <a:t>ntp</a:t>
            </a:r>
            <a:endParaRPr lang="en-US" dirty="0" smtClean="0"/>
          </a:p>
          <a:p>
            <a:endParaRPr lang="en-US" dirty="0" smtClean="0"/>
          </a:p>
          <a:p>
            <a:r>
              <a:rPr lang="en-US" dirty="0" smtClean="0"/>
              <a:t>  - name: start </a:t>
            </a:r>
            <a:r>
              <a:rPr lang="en-US" dirty="0" err="1" smtClean="0"/>
              <a:t>ntp</a:t>
            </a:r>
            <a:endParaRPr lang="en-US" dirty="0" smtClean="0"/>
          </a:p>
          <a:p>
            <a:r>
              <a:rPr lang="en-US" dirty="0" smtClean="0"/>
              <a:t>    service: name=</a:t>
            </a:r>
            <a:r>
              <a:rPr lang="en-US" dirty="0" err="1" smtClean="0"/>
              <a:t>ntp</a:t>
            </a:r>
            <a:r>
              <a:rPr lang="en-US" dirty="0" smtClean="0"/>
              <a:t> state=started</a:t>
            </a:r>
          </a:p>
          <a:p>
            <a:endParaRPr lang="en-US" dirty="0" smtClean="0"/>
          </a:p>
          <a:p>
            <a:r>
              <a:rPr lang="en-US" dirty="0" smtClean="0"/>
              <a:t>  handlers:</a:t>
            </a:r>
          </a:p>
          <a:p>
            <a:endParaRPr lang="en-US" dirty="0" smtClean="0"/>
          </a:p>
          <a:p>
            <a:r>
              <a:rPr lang="en-US" dirty="0" smtClean="0"/>
              <a:t>  - name: restart </a:t>
            </a:r>
            <a:r>
              <a:rPr lang="en-US" dirty="0" err="1" smtClean="0"/>
              <a:t>ntp</a:t>
            </a:r>
            <a:endParaRPr lang="en-US" dirty="0" smtClean="0"/>
          </a:p>
          <a:p>
            <a:r>
              <a:rPr lang="en-US" dirty="0" smtClean="0"/>
              <a:t>    service: name=</a:t>
            </a:r>
            <a:r>
              <a:rPr lang="en-US" dirty="0" err="1" smtClean="0"/>
              <a:t>ntp</a:t>
            </a:r>
            <a:r>
              <a:rPr lang="en-US" dirty="0" smtClean="0"/>
              <a:t> state=restarted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execution</a:t>
            </a:r>
            <a:endParaRPr lang="en-US" dirty="0"/>
          </a:p>
        </p:txBody>
      </p:sp>
      <p:sp>
        <p:nvSpPr>
          <p:cNvPr id="3" name="Content Placeholder 2"/>
          <p:cNvSpPr>
            <a:spLocks noGrp="1"/>
          </p:cNvSpPr>
          <p:nvPr>
            <p:ph idx="1"/>
          </p:nvPr>
        </p:nvSpPr>
        <p:spPr>
          <a:xfrm>
            <a:off x="457200" y="1371600"/>
            <a:ext cx="8229600" cy="5257800"/>
          </a:xfrm>
        </p:spPr>
        <p:txBody>
          <a:bodyPr>
            <a:normAutofit fontScale="40000" lnSpcReduction="20000"/>
          </a:bodyPr>
          <a:lstStyle/>
          <a:p>
            <a:r>
              <a:rPr lang="en-US" dirty="0" smtClean="0"/>
              <a:t>PLAY [all] *************************</a:t>
            </a:r>
          </a:p>
          <a:p>
            <a:endParaRPr lang="en-US" dirty="0" smtClean="0"/>
          </a:p>
          <a:p>
            <a:r>
              <a:rPr lang="en-US" dirty="0" smtClean="0"/>
              <a:t>TASK: [install </a:t>
            </a:r>
            <a:r>
              <a:rPr lang="en-US" dirty="0" err="1" smtClean="0"/>
              <a:t>ntp</a:t>
            </a:r>
            <a:r>
              <a:rPr lang="en-US" dirty="0" smtClean="0"/>
              <a:t>] ****************</a:t>
            </a:r>
          </a:p>
          <a:p>
            <a:r>
              <a:rPr lang="en-US" dirty="0" smtClean="0"/>
              <a:t>ok: [web1]</a:t>
            </a:r>
          </a:p>
          <a:p>
            <a:r>
              <a:rPr lang="en-US" dirty="0" smtClean="0"/>
              <a:t>changed: [web2]</a:t>
            </a:r>
          </a:p>
          <a:p>
            <a:r>
              <a:rPr lang="en-US" dirty="0" smtClean="0"/>
              <a:t>changed: [lb]</a:t>
            </a:r>
          </a:p>
          <a:p>
            <a:endParaRPr lang="en-US" dirty="0" smtClean="0"/>
          </a:p>
          <a:p>
            <a:r>
              <a:rPr lang="en-US" dirty="0" smtClean="0"/>
              <a:t>TASK: [write our </a:t>
            </a:r>
            <a:r>
              <a:rPr lang="en-US" dirty="0" err="1" smtClean="0"/>
              <a:t>ntp.conf</a:t>
            </a:r>
            <a:r>
              <a:rPr lang="en-US" dirty="0" smtClean="0"/>
              <a:t>] **********</a:t>
            </a:r>
          </a:p>
          <a:p>
            <a:r>
              <a:rPr lang="en-US" dirty="0" smtClean="0"/>
              <a:t>ok: [web1]</a:t>
            </a:r>
          </a:p>
          <a:p>
            <a:r>
              <a:rPr lang="en-US" dirty="0" smtClean="0"/>
              <a:t>changed: [web2]</a:t>
            </a:r>
          </a:p>
          <a:p>
            <a:r>
              <a:rPr lang="en-US" dirty="0" smtClean="0"/>
              <a:t>changed: [lb]</a:t>
            </a:r>
          </a:p>
          <a:p>
            <a:endParaRPr lang="en-US" dirty="0" smtClean="0"/>
          </a:p>
          <a:p>
            <a:r>
              <a:rPr lang="en-US" dirty="0" smtClean="0"/>
              <a:t>TASK: [start </a:t>
            </a:r>
            <a:r>
              <a:rPr lang="en-US" dirty="0" err="1" smtClean="0"/>
              <a:t>ntp</a:t>
            </a:r>
            <a:r>
              <a:rPr lang="en-US" dirty="0" smtClean="0"/>
              <a:t>] ********************</a:t>
            </a:r>
          </a:p>
          <a:p>
            <a:r>
              <a:rPr lang="en-US" dirty="0" smtClean="0"/>
              <a:t>ok: [web2]</a:t>
            </a:r>
          </a:p>
          <a:p>
            <a:r>
              <a:rPr lang="en-US" dirty="0" smtClean="0"/>
              <a:t>ok: [web1]</a:t>
            </a:r>
          </a:p>
          <a:p>
            <a:r>
              <a:rPr lang="en-US" dirty="0" smtClean="0"/>
              <a:t>ok: [lb]</a:t>
            </a:r>
          </a:p>
          <a:p>
            <a:endParaRPr lang="en-US" dirty="0" smtClean="0"/>
          </a:p>
          <a:p>
            <a:r>
              <a:rPr lang="en-US" dirty="0" smtClean="0"/>
              <a:t>NOTIFIED: [restart </a:t>
            </a:r>
            <a:r>
              <a:rPr lang="en-US" dirty="0" err="1" smtClean="0"/>
              <a:t>ntp</a:t>
            </a:r>
            <a:r>
              <a:rPr lang="en-US" dirty="0" smtClean="0"/>
              <a:t>] ***************</a:t>
            </a:r>
          </a:p>
          <a:p>
            <a:r>
              <a:rPr lang="en-US" dirty="0" smtClean="0"/>
              <a:t>changed: [web2]</a:t>
            </a:r>
          </a:p>
          <a:p>
            <a:r>
              <a:rPr lang="en-US" dirty="0" smtClean="0"/>
              <a:t>changed: [lb]</a:t>
            </a:r>
          </a:p>
          <a:p>
            <a:endParaRPr lang="en-US" dirty="0" smtClean="0"/>
          </a:p>
          <a:p>
            <a:r>
              <a:rPr lang="en-US" dirty="0" smtClean="0"/>
              <a:t>PLAY RECAP ****************************</a:t>
            </a:r>
          </a:p>
          <a:p>
            <a:r>
              <a:rPr lang="en-US" dirty="0" smtClean="0"/>
              <a:t>lb     : ok=4    changed=3    unreachable=0    failed=0   </a:t>
            </a:r>
          </a:p>
          <a:p>
            <a:r>
              <a:rPr lang="en-US" dirty="0" smtClean="0"/>
              <a:t>web1   : ok=3    changed=0    unreachable=0    failed=0   </a:t>
            </a:r>
          </a:p>
          <a:p>
            <a:r>
              <a:rPr lang="en-US" dirty="0" smtClean="0"/>
              <a:t>web2   : ok=4    changed=3    unreachable=0    failed=0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a:t>
            </a:r>
            <a:r>
              <a:rPr lang="en-US" dirty="0" err="1" smtClean="0"/>
              <a:t>nginx</a:t>
            </a:r>
            <a:r>
              <a:rPr lang="en-US" dirty="0" smtClean="0"/>
              <a:t> on lb</a:t>
            </a:r>
            <a:endParaRPr lang="en-US" dirty="0"/>
          </a:p>
        </p:txBody>
      </p:sp>
      <p:sp>
        <p:nvSpPr>
          <p:cNvPr id="3" name="Content Placeholder 2"/>
          <p:cNvSpPr>
            <a:spLocks noGrp="1"/>
          </p:cNvSpPr>
          <p:nvPr>
            <p:ph idx="1"/>
          </p:nvPr>
        </p:nvSpPr>
        <p:spPr/>
        <p:txBody>
          <a:bodyPr/>
          <a:lstStyle/>
          <a:p>
            <a:r>
              <a:rPr lang="en-US" dirty="0" smtClean="0"/>
              <a:t>Run </a:t>
            </a:r>
            <a:r>
              <a:rPr lang="en-US" dirty="0" err="1" smtClean="0"/>
              <a:t>playbox</a:t>
            </a:r>
            <a:r>
              <a:rPr lang="en-US" dirty="0" smtClean="0"/>
              <a:t> </a:t>
            </a:r>
            <a:r>
              <a:rPr lang="en-US" dirty="0" smtClean="0">
                <a:solidFill>
                  <a:srgbClr val="002060"/>
                </a:solidFill>
              </a:rPr>
              <a:t>nginx.yml</a:t>
            </a:r>
          </a:p>
          <a:p>
            <a:r>
              <a:rPr lang="en-US" dirty="0" smtClean="0"/>
              <a:t>Now add default </a:t>
            </a:r>
            <a:r>
              <a:rPr lang="en-US" dirty="0" smtClean="0"/>
              <a:t>index.html </a:t>
            </a:r>
            <a:r>
              <a:rPr lang="en-US" dirty="0" smtClean="0"/>
              <a:t>by running </a:t>
            </a:r>
            <a:endParaRPr lang="en-US" dirty="0" smtClean="0"/>
          </a:p>
          <a:p>
            <a:pPr>
              <a:buNone/>
            </a:pPr>
            <a:r>
              <a:rPr lang="en-US" dirty="0" smtClean="0">
                <a:solidFill>
                  <a:srgbClr val="002060"/>
                </a:solidFill>
              </a:rPr>
              <a:t>nginx-default-index.yml</a:t>
            </a:r>
            <a:endParaRPr lang="en-US"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lnSpcReduction="10000"/>
          </a:bodyPr>
          <a:lstStyle/>
          <a:p>
            <a:r>
              <a:rPr lang="en-US" dirty="0" smtClean="0"/>
              <a:t>---</a:t>
            </a:r>
          </a:p>
          <a:p>
            <a:r>
              <a:rPr lang="en-US" dirty="0" smtClean="0"/>
              <a:t>- hosts: all</a:t>
            </a:r>
          </a:p>
          <a:p>
            <a:r>
              <a:rPr lang="en-US" dirty="0" smtClean="0"/>
              <a:t>  become: true</a:t>
            </a:r>
          </a:p>
          <a:p>
            <a:r>
              <a:rPr lang="en-US" dirty="0" smtClean="0"/>
              <a:t>  </a:t>
            </a:r>
            <a:r>
              <a:rPr lang="en-US" dirty="0" err="1" smtClean="0"/>
              <a:t>vars</a:t>
            </a:r>
            <a:r>
              <a:rPr lang="en-US" dirty="0" smtClean="0"/>
              <a:t>:</a:t>
            </a:r>
          </a:p>
          <a:p>
            <a:r>
              <a:rPr lang="en-US" dirty="0" smtClean="0"/>
              <a:t>     package: vim</a:t>
            </a:r>
          </a:p>
          <a:p>
            <a:r>
              <a:rPr lang="en-US" dirty="0" smtClean="0"/>
              <a:t>  tasks:</a:t>
            </a:r>
          </a:p>
          <a:p>
            <a:r>
              <a:rPr lang="en-US" dirty="0" smtClean="0"/>
              <a:t>     - name: Install Package</a:t>
            </a:r>
          </a:p>
          <a:p>
            <a:r>
              <a:rPr lang="en-US" dirty="0" smtClean="0"/>
              <a:t>       apt: name={{ package }} state=latest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Ansible</a:t>
            </a:r>
            <a:r>
              <a:rPr lang="en-US" dirty="0" smtClean="0"/>
              <a:t> -loops</a:t>
            </a:r>
            <a:endParaRPr lang="en-US" dirty="0"/>
          </a:p>
        </p:txBody>
      </p:sp>
      <p:sp>
        <p:nvSpPr>
          <p:cNvPr id="3" name="Content Placeholder 2"/>
          <p:cNvSpPr>
            <a:spLocks noGrp="1"/>
          </p:cNvSpPr>
          <p:nvPr>
            <p:ph idx="1"/>
          </p:nvPr>
        </p:nvSpPr>
        <p:spPr/>
        <p:txBody>
          <a:bodyPr/>
          <a:lstStyle/>
          <a:p>
            <a:pPr>
              <a:buNone/>
            </a:pPr>
            <a:r>
              <a:rPr lang="en-US" dirty="0" smtClean="0"/>
              <a:t>tasks: </a:t>
            </a:r>
          </a:p>
          <a:p>
            <a:pPr>
              <a:buNone/>
            </a:pPr>
            <a:r>
              <a:rPr lang="en-US" dirty="0" smtClean="0"/>
              <a:t>  - name: install make and curl</a:t>
            </a:r>
          </a:p>
          <a:p>
            <a:pPr>
              <a:buNone/>
            </a:pPr>
            <a:r>
              <a:rPr lang="en-US" dirty="0" smtClean="0"/>
              <a:t>     apt: </a:t>
            </a:r>
            <a:r>
              <a:rPr lang="en-US" dirty="0" err="1" smtClean="0"/>
              <a:t>pkg</a:t>
            </a:r>
            <a:r>
              <a:rPr lang="en-US" dirty="0" smtClean="0"/>
              <a:t>={{ item }} state=latest </a:t>
            </a:r>
          </a:p>
          <a:p>
            <a:pPr>
              <a:buNone/>
            </a:pPr>
            <a:r>
              <a:rPr lang="en-US" dirty="0" smtClean="0"/>
              <a:t>     </a:t>
            </a:r>
            <a:r>
              <a:rPr lang="en-US" dirty="0" err="1" smtClean="0"/>
              <a:t>with_items</a:t>
            </a:r>
            <a:r>
              <a:rPr lang="en-US" dirty="0" smtClean="0"/>
              <a:t>: </a:t>
            </a:r>
          </a:p>
          <a:p>
            <a:pPr>
              <a:buNone/>
            </a:pPr>
            <a:r>
              <a:rPr lang="en-US" dirty="0" smtClean="0"/>
              <a:t>      - make </a:t>
            </a:r>
          </a:p>
          <a:p>
            <a:pPr>
              <a:buNone/>
            </a:pPr>
            <a:r>
              <a:rPr lang="en-US" dirty="0" smtClean="0"/>
              <a:t>      - curl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variables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t>
            </a:r>
          </a:p>
          <a:p>
            <a:r>
              <a:rPr lang="en-US" dirty="0" smtClean="0"/>
              <a:t>- hosts: all</a:t>
            </a:r>
          </a:p>
          <a:p>
            <a:r>
              <a:rPr lang="en-US" dirty="0" smtClean="0"/>
              <a:t>  </a:t>
            </a:r>
            <a:r>
              <a:rPr lang="en-US" dirty="0" err="1" smtClean="0"/>
              <a:t>sudo</a:t>
            </a:r>
            <a:r>
              <a:rPr lang="en-US" dirty="0" smtClean="0"/>
              <a:t>: true</a:t>
            </a:r>
          </a:p>
          <a:p>
            <a:r>
              <a:rPr lang="en-US" dirty="0" smtClean="0"/>
              <a:t>  </a:t>
            </a:r>
            <a:r>
              <a:rPr lang="en-US" dirty="0" err="1" smtClean="0"/>
              <a:t>vars</a:t>
            </a:r>
            <a:r>
              <a:rPr lang="en-US" dirty="0" smtClean="0"/>
              <a:t>:</a:t>
            </a:r>
          </a:p>
          <a:p>
            <a:r>
              <a:rPr lang="en-US" dirty="0" smtClean="0"/>
              <a:t>     packages: [ 'vim', '</a:t>
            </a:r>
            <a:r>
              <a:rPr lang="en-US" dirty="0" err="1" smtClean="0"/>
              <a:t>git</a:t>
            </a:r>
            <a:r>
              <a:rPr lang="en-US" dirty="0" smtClean="0"/>
              <a:t>', 'curl' ]</a:t>
            </a:r>
          </a:p>
          <a:p>
            <a:r>
              <a:rPr lang="en-US" dirty="0" smtClean="0"/>
              <a:t>  tasks:</a:t>
            </a:r>
          </a:p>
          <a:p>
            <a:r>
              <a:rPr lang="en-US" dirty="0" smtClean="0"/>
              <a:t>     - name: Install Package</a:t>
            </a:r>
          </a:p>
          <a:p>
            <a:r>
              <a:rPr lang="en-US" dirty="0" smtClean="0"/>
              <a:t>       apt: name={{ item }} state=latest</a:t>
            </a:r>
          </a:p>
          <a:p>
            <a:r>
              <a:rPr lang="en-US" dirty="0" smtClean="0"/>
              <a:t>       </a:t>
            </a:r>
            <a:r>
              <a:rPr lang="en-US" dirty="0" err="1" smtClean="0"/>
              <a:t>with_items</a:t>
            </a:r>
            <a:r>
              <a:rPr lang="en-US" dirty="0" smtClean="0"/>
              <a:t>: packages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Conditionals</a:t>
            </a:r>
            <a:endParaRPr lang="en-US" b="1" dirty="0"/>
          </a:p>
        </p:txBody>
      </p:sp>
      <p:sp>
        <p:nvSpPr>
          <p:cNvPr id="3" name="Content Placeholder 2"/>
          <p:cNvSpPr>
            <a:spLocks noGrp="1"/>
          </p:cNvSpPr>
          <p:nvPr>
            <p:ph idx="1"/>
          </p:nvPr>
        </p:nvSpPr>
        <p:spPr/>
        <p:txBody>
          <a:bodyPr/>
          <a:lstStyle/>
          <a:p>
            <a:pPr>
              <a:buNone/>
            </a:pPr>
            <a:r>
              <a:rPr lang="en-US" dirty="0" smtClean="0"/>
              <a:t>Sample task with condition that OS is </a:t>
            </a:r>
            <a:r>
              <a:rPr lang="en-US" dirty="0" err="1" smtClean="0"/>
              <a:t>debian</a:t>
            </a:r>
            <a:endParaRPr lang="en-US" dirty="0" smtClean="0"/>
          </a:p>
          <a:p>
            <a:pPr>
              <a:buNone/>
            </a:pPr>
            <a:r>
              <a:rPr lang="en-US" dirty="0" smtClean="0">
                <a:solidFill>
                  <a:srgbClr val="002060"/>
                </a:solidFill>
              </a:rPr>
              <a:t>- name: Shutdown </a:t>
            </a:r>
            <a:r>
              <a:rPr lang="en-US" dirty="0" err="1" smtClean="0">
                <a:solidFill>
                  <a:srgbClr val="002060"/>
                </a:solidFill>
              </a:rPr>
              <a:t>Debian</a:t>
            </a:r>
            <a:r>
              <a:rPr lang="en-US" dirty="0" smtClean="0">
                <a:solidFill>
                  <a:srgbClr val="002060"/>
                </a:solidFill>
              </a:rPr>
              <a:t> Based Systems command: /</a:t>
            </a:r>
            <a:r>
              <a:rPr lang="en-US" dirty="0" err="1" smtClean="0">
                <a:solidFill>
                  <a:srgbClr val="002060"/>
                </a:solidFill>
              </a:rPr>
              <a:t>sbin</a:t>
            </a:r>
            <a:r>
              <a:rPr lang="en-US" dirty="0" smtClean="0">
                <a:solidFill>
                  <a:srgbClr val="002060"/>
                </a:solidFill>
              </a:rPr>
              <a:t>/shutdown -t now when: </a:t>
            </a:r>
            <a:r>
              <a:rPr lang="en-US" dirty="0" err="1" smtClean="0">
                <a:solidFill>
                  <a:srgbClr val="002060"/>
                </a:solidFill>
              </a:rPr>
              <a:t>ansible_os_family</a:t>
            </a:r>
            <a:r>
              <a:rPr lang="en-US" dirty="0" smtClean="0">
                <a:solidFill>
                  <a:srgbClr val="002060"/>
                </a:solidFill>
              </a:rPr>
              <a:t> == "</a:t>
            </a:r>
            <a:r>
              <a:rPr lang="en-US" dirty="0" err="1" smtClean="0">
                <a:solidFill>
                  <a:srgbClr val="002060"/>
                </a:solidFill>
              </a:rPr>
              <a:t>Debian</a:t>
            </a:r>
            <a:r>
              <a:rPr lang="en-US" dirty="0" smtClean="0">
                <a:solidFill>
                  <a:srgbClr val="002060"/>
                </a:solidFill>
              </a:rPr>
              <a:t>"</a:t>
            </a:r>
            <a:endParaRPr lang="en-US"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TotalTime>
  <Words>827</Words>
  <Application>Microsoft Office PowerPoint</Application>
  <PresentationFormat>On-screen Show (4:3)</PresentationFormat>
  <Paragraphs>157</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Ansible- plays</vt:lpstr>
      <vt:lpstr>Handlers</vt:lpstr>
      <vt:lpstr>Cat ntp-install.yml</vt:lpstr>
      <vt:lpstr>Output execution</vt:lpstr>
      <vt:lpstr>Install nginx on lb</vt:lpstr>
      <vt:lpstr>Variables</vt:lpstr>
      <vt:lpstr>Ansible -loops</vt:lpstr>
      <vt:lpstr>Array variables</vt:lpstr>
      <vt:lpstr>Using Conditionals</vt:lpstr>
      <vt:lpstr>An example for debug module</vt:lpstr>
      <vt:lpstr>Hostvars and groupvars</vt:lpstr>
      <vt:lpstr>Slide 12</vt:lpstr>
      <vt:lpstr>Registering Results of a task </vt:lpstr>
      <vt:lpstr>Scenario for using register</vt:lpstr>
      <vt:lpstr>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Handlers</dc:title>
  <dc:creator>User</dc:creator>
  <cp:lastModifiedBy>User</cp:lastModifiedBy>
  <cp:revision>17</cp:revision>
  <dcterms:created xsi:type="dcterms:W3CDTF">2006-08-16T00:00:00Z</dcterms:created>
  <dcterms:modified xsi:type="dcterms:W3CDTF">2017-05-15T10:04:00Z</dcterms:modified>
</cp:coreProperties>
</file>