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5" name=""/>
        <p:cNvGrpSpPr/>
        <p:nvPr/>
      </p:nvGrpSpPr>
      <p:grpSpPr>
        <a:xfrm>
          <a:off x="0" y="0"/>
          <a:ext cx="0" cy="0"/>
          <a:chOff x="0" y="0"/>
          <a:chExt cx="0" cy="0"/>
        </a:xfrm>
      </p:grpSpPr>
      <p:grpSp>
        <p:nvGrpSpPr>
          <p:cNvPr id="26" name="组合"/>
          <p:cNvGrpSpPr/>
          <p:nvPr/>
        </p:nvGrpSpPr>
        <p:grpSpPr>
          <a:xfrm>
            <a:off x="0" y="-8467"/>
            <a:ext cx="12192000" cy="6866467"/>
            <a:chOff x="0" y="-8467"/>
            <a:chExt cx="12192000" cy="6866467"/>
          </a:xfrm>
        </p:grpSpPr>
        <p:sp>
          <p:nvSpPr>
            <p:cNvPr id="1048591" name="直线"/>
            <p:cNvSpPr/>
            <p:nvPr/>
          </p:nvSpPr>
          <p:spPr>
            <a:xfrm rot="0">
              <a:off x="9371012" y="0"/>
              <a:ext cx="1219200" cy="6858000"/>
            </a:xfrm>
            <a:prstGeom prst="line"/>
            <a:noFill/>
            <a:ln w="9525" cap="flat" cmpd="sng">
              <a:solidFill>
                <a:srgbClr val="BFBFBF"/>
              </a:solidFill>
              <a:prstDash val="solid"/>
              <a:round/>
            </a:ln>
          </p:spPr>
        </p:sp>
        <p:sp>
          <p:nvSpPr>
            <p:cNvPr id="1048592" name="直线"/>
            <p:cNvSpPr/>
            <p:nvPr/>
          </p:nvSpPr>
          <p:spPr>
            <a:xfrm rot="0" flipH="1">
              <a:off x="7425267" y="3681413"/>
              <a:ext cx="4763559" cy="3176587"/>
            </a:xfrm>
            <a:prstGeom prst="line"/>
            <a:noFill/>
            <a:ln w="9525" cap="flat" cmpd="sng">
              <a:solidFill>
                <a:srgbClr val="D8D8D8"/>
              </a:solidFill>
              <a:prstDash val="solid"/>
              <a:round/>
            </a:ln>
          </p:spPr>
        </p:sp>
        <p:sp>
          <p:nvSpPr>
            <p:cNvPr id="1048593"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1048594"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1048595" name="等腰三角形"/>
            <p:cNvSpPr/>
            <p:nvPr/>
          </p:nvSpPr>
          <p:spPr>
            <a:xfrm rot="0">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1048596"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ap="flat" cmpd="sng">
              <a:noFill/>
              <a:prstDash val="solid"/>
              <a:round/>
            </a:ln>
          </p:spPr>
        </p:sp>
        <p:sp>
          <p:nvSpPr>
            <p:cNvPr id="1048597"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1048598"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ap="flat" cmpd="sng">
              <a:noFill/>
              <a:prstDash val="solid"/>
              <a:round/>
            </a:ln>
          </p:spPr>
        </p:sp>
        <p:sp>
          <p:nvSpPr>
            <p:cNvPr id="1048599" name="等腰三角形"/>
            <p:cNvSpPr/>
            <p:nvPr/>
          </p:nvSpPr>
          <p:spPr>
            <a:xfrm rot="0">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1048600" name="等腰三角形"/>
            <p:cNvSpPr/>
            <p:nvPr/>
          </p:nvSpPr>
          <p:spPr>
            <a:xfrm rot="10800000">
              <a:off x="0" y="0"/>
              <a:ext cx="842596" cy="5666154"/>
            </a:xfrm>
            <a:prstGeom prst="triangle">
              <a:avLst>
                <a:gd name="adj" fmla="val 100000"/>
              </a:avLst>
            </a:prstGeom>
            <a:solidFill>
              <a:srgbClr val="90C226">
                <a:alpha val="85000"/>
              </a:srgbClr>
            </a:solidFill>
            <a:ln w="12700" cap="flat" cmpd="sng">
              <a:noFill/>
              <a:prstDash val="solid"/>
              <a:round/>
            </a:ln>
          </p:spPr>
        </p:sp>
      </p:grpSp>
      <p:sp>
        <p:nvSpPr>
          <p:cNvPr id="1048601" name="文本框"/>
          <p:cNvSpPr>
            <a:spLocks noGrp="1"/>
          </p:cNvSpPr>
          <p:nvPr>
            <p:ph type="ctrTitle"/>
          </p:nvPr>
        </p:nvSpPr>
        <p:spPr>
          <a:xfrm rot="0">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pitchFamily="0" charset="0"/>
                <a:ea typeface="方正姚体" pitchFamily="0" charset="0"/>
                <a:cs typeface="Lucida Sans"/>
              </a:rPr>
              <a:t>Click to edit Master title style</a:t>
            </a:r>
            <a:endParaRPr altLang="en-US" baseline="0" b="0" cap="none" sz="5400" i="0" kern="1200" lang="zh-CN" spc="0" strike="noStrike" u="none">
              <a:solidFill>
                <a:schemeClr val="accent1"/>
              </a:solidFill>
              <a:latin typeface="Trebuchet MS" pitchFamily="0" charset="0"/>
              <a:ea typeface="方正姚体" pitchFamily="0" charset="0"/>
              <a:cs typeface="Lucida Sans"/>
            </a:endParaRPr>
          </a:p>
        </p:txBody>
      </p:sp>
      <p:sp>
        <p:nvSpPr>
          <p:cNvPr id="1048602" name="文本框"/>
          <p:cNvSpPr>
            <a:spLocks noGrp="1"/>
          </p:cNvSpPr>
          <p:nvPr>
            <p:ph type="subTitle" idx="1"/>
          </p:nvPr>
        </p:nvSpPr>
        <p:spPr>
          <a:xfrm rot="0">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pitchFamily="0" charset="0"/>
                <a:ea typeface="华文新魏" pitchFamily="0" charset="0"/>
                <a:cs typeface="Lucida Sans"/>
              </a:rPr>
              <a:t>Click to edit Master subtitle style</a:t>
            </a:r>
            <a:endParaRPr altLang="en-US" baseline="0" b="0" cap="none" sz="1800" i="0" kern="1200" lang="zh-CN" spc="0" strike="noStrike" u="none">
              <a:solidFill>
                <a:srgbClr val="808080"/>
              </a:solidFill>
              <a:latin typeface="Trebuchet MS" pitchFamily="0" charset="0"/>
              <a:ea typeface="华文新魏" pitchFamily="0" charset="0"/>
              <a:cs typeface="Lucida Sans"/>
            </a:endParaRPr>
          </a:p>
        </p:txBody>
      </p:sp>
      <p:sp>
        <p:nvSpPr>
          <p:cNvPr id="1048603"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4"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5"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baseline="0" b="0" cap="none" sz="900" i="0" kern="1200" lang="zh-CN" spc="0" strike="noStrike" u="none">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3" name=""/>
        <p:cNvGrpSpPr/>
        <p:nvPr/>
      </p:nvGrpSpPr>
      <p:grpSpPr>
        <a:xfrm>
          <a:off x="0" y="0"/>
          <a:ext cx="0" cy="0"/>
          <a:chOff x="0" y="0"/>
          <a:chExt cx="0" cy="0"/>
        </a:xfrm>
      </p:grpSpPr>
      <p:sp>
        <p:nvSpPr>
          <p:cNvPr id="1048664" name="文本框"/>
          <p:cNvSpPr>
            <a:spLocks noGrp="1"/>
          </p:cNvSpPr>
          <p:nvPr>
            <p:ph type="title"/>
          </p:nvPr>
        </p:nvSpPr>
        <p:spPr/>
        <p:txBody>
          <a:bodyPr/>
          <a:p>
            <a:r>
              <a:rPr altLang="en-US" lang="zh-CN" smtClean="0"/>
              <a:t>单击此处编辑母版标题样式</a:t>
            </a:r>
            <a:endParaRPr altLang="en-US" lang="zh-CN"/>
          </a:p>
        </p:txBody>
      </p:sp>
      <p:sp>
        <p:nvSpPr>
          <p:cNvPr id="1048665"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7" name="文本框"/>
          <p:cNvSpPr>
            <a:spLocks noGrp="1"/>
          </p:cNvSpPr>
          <p:nvPr>
            <p:ph type="ftr" sz="quarter" idx="11"/>
          </p:nvPr>
        </p:nvSpPr>
        <p:spPr/>
        <p:txBody>
          <a:bodyPr/>
          <a:p>
            <a:endParaRPr altLang="en-US" lang="zh-CN"/>
          </a:p>
        </p:txBody>
      </p:sp>
      <p:sp>
        <p:nvSpPr>
          <p:cNvPr id="10486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0" name=""/>
        <p:cNvGrpSpPr/>
        <p:nvPr/>
      </p:nvGrpSpPr>
      <p:grpSpPr>
        <a:xfrm>
          <a:off x="0" y="0"/>
          <a:ext cx="0" cy="0"/>
          <a:chOff x="0" y="0"/>
          <a:chExt cx="0" cy="0"/>
        </a:xfrm>
      </p:grpSpPr>
      <p:sp>
        <p:nvSpPr>
          <p:cNvPr id="104864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4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grpSp>
        <p:nvGrpSpPr>
          <p:cNvPr id="34" name="组合"/>
          <p:cNvGrpSpPr/>
          <p:nvPr/>
        </p:nvGrpSpPr>
        <p:grpSpPr>
          <a:xfrm>
            <a:off x="0" y="-8467"/>
            <a:ext cx="12192000" cy="6866467"/>
            <a:chOff x="0" y="-8467"/>
            <a:chExt cx="12192000" cy="6866467"/>
          </a:xfrm>
        </p:grpSpPr>
        <p:sp>
          <p:nvSpPr>
            <p:cNvPr id="1048608" name="直线"/>
            <p:cNvSpPr/>
            <p:nvPr/>
          </p:nvSpPr>
          <p:spPr>
            <a:xfrm rot="0">
              <a:off x="9371012" y="0"/>
              <a:ext cx="1219200" cy="6858000"/>
            </a:xfrm>
            <a:prstGeom prst="line"/>
            <a:noFill/>
            <a:ln w="9525" cap="flat" cmpd="sng">
              <a:solidFill>
                <a:srgbClr val="BFBFBF"/>
              </a:solidFill>
              <a:prstDash val="solid"/>
              <a:round/>
            </a:ln>
          </p:spPr>
        </p:sp>
        <p:sp>
          <p:nvSpPr>
            <p:cNvPr id="1048609" name="直线"/>
            <p:cNvSpPr/>
            <p:nvPr/>
          </p:nvSpPr>
          <p:spPr>
            <a:xfrm rot="0" flipH="1">
              <a:off x="7425267" y="3681413"/>
              <a:ext cx="4763559" cy="3176587"/>
            </a:xfrm>
            <a:prstGeom prst="line"/>
            <a:noFill/>
            <a:ln w="9525" cap="flat" cmpd="sng">
              <a:solidFill>
                <a:srgbClr val="D8D8D8"/>
              </a:solidFill>
              <a:prstDash val="solid"/>
              <a:round/>
            </a:ln>
          </p:spPr>
        </p:sp>
        <p:sp>
          <p:nvSpPr>
            <p:cNvPr id="1048610"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1048611"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1048612" name="等腰三角形"/>
            <p:cNvSpPr/>
            <p:nvPr/>
          </p:nvSpPr>
          <p:spPr>
            <a:xfrm rot="0">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1048613"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ap="flat" cmpd="sng">
              <a:noFill/>
              <a:prstDash val="solid"/>
              <a:round/>
            </a:ln>
          </p:spPr>
        </p:sp>
        <p:sp>
          <p:nvSpPr>
            <p:cNvPr id="1048614"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1048615"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ap="flat" cmpd="sng">
              <a:noFill/>
              <a:prstDash val="solid"/>
              <a:round/>
            </a:ln>
          </p:spPr>
        </p:sp>
        <p:sp>
          <p:nvSpPr>
            <p:cNvPr id="1048616" name="等腰三角形"/>
            <p:cNvSpPr/>
            <p:nvPr/>
          </p:nvSpPr>
          <p:spPr>
            <a:xfrm rot="0">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1048617" name="等腰三角形"/>
            <p:cNvSpPr/>
            <p:nvPr/>
          </p:nvSpPr>
          <p:spPr>
            <a:xfrm rot="0">
              <a:off x="0" y="4013200"/>
              <a:ext cx="448732" cy="2844800"/>
            </a:xfrm>
            <a:prstGeom prst="triangle">
              <a:avLst>
                <a:gd name="adj" fmla="val 0"/>
              </a:avLst>
            </a:prstGeom>
            <a:solidFill>
              <a:srgbClr val="90C226">
                <a:alpha val="85000"/>
              </a:srgbClr>
            </a:solidFill>
            <a:ln w="12700" cap="flat" cmpd="sng">
              <a:noFill/>
              <a:prstDash val="solid"/>
              <a:round/>
            </a:ln>
          </p:spPr>
        </p:sp>
      </p:grpSp>
      <p:sp>
        <p:nvSpPr>
          <p:cNvPr id="1048618"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sz="3600" lang="en-US"/>
              <a:t>Click to edit Master title style</a:t>
            </a:r>
            <a:endParaRPr altLang="en-US" sz="3600" lang="zh-CN"/>
          </a:p>
        </p:txBody>
      </p:sp>
      <p:sp>
        <p:nvSpPr>
          <p:cNvPr id="1048619"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20"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21"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22"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1" name=""/>
        <p:cNvGrpSpPr/>
        <p:nvPr/>
      </p:nvGrpSpPr>
      <p:grpSpPr>
        <a:xfrm>
          <a:off x="0" y="0"/>
          <a:ext cx="0" cy="0"/>
          <a:chOff x="0" y="0"/>
          <a:chExt cx="0" cy="0"/>
        </a:xfrm>
      </p:grpSpPr>
      <p:sp>
        <p:nvSpPr>
          <p:cNvPr id="1048653" name="文本框"/>
          <p:cNvSpPr>
            <a:spLocks noGrp="1"/>
          </p:cNvSpPr>
          <p:nvPr>
            <p:ph type="title"/>
          </p:nvPr>
        </p:nvSpPr>
        <p:spPr/>
        <p:txBody>
          <a:bodyPr/>
          <a:p>
            <a:r>
              <a:rPr altLang="en-US" lang="zh-CN" smtClean="0"/>
              <a:t>单击此处编辑母版标题样式</a:t>
            </a:r>
            <a:endParaRPr altLang="en-US" lang="zh-CN"/>
          </a:p>
        </p:txBody>
      </p:sp>
      <p:sp>
        <p:nvSpPr>
          <p:cNvPr id="104865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6" name="文本框"/>
          <p:cNvSpPr>
            <a:spLocks noGrp="1"/>
          </p:cNvSpPr>
          <p:nvPr>
            <p:ph type="ftr" sz="quarter" idx="11"/>
          </p:nvPr>
        </p:nvSpPr>
        <p:spPr/>
        <p:txBody>
          <a:bodyPr/>
          <a:p>
            <a:endParaRPr altLang="en-US" lang="zh-CN"/>
          </a:p>
        </p:txBody>
      </p:sp>
      <p:sp>
        <p:nvSpPr>
          <p:cNvPr id="10486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4" name=""/>
        <p:cNvGrpSpPr/>
        <p:nvPr/>
      </p:nvGrpSpPr>
      <p:grpSpPr>
        <a:xfrm>
          <a:off x="0" y="0"/>
          <a:ext cx="0" cy="0"/>
          <a:chOff x="0" y="0"/>
          <a:chExt cx="0" cy="0"/>
        </a:xfrm>
      </p:grpSpPr>
      <p:sp>
        <p:nvSpPr>
          <p:cNvPr id="104866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7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2" name="文本框"/>
          <p:cNvSpPr>
            <a:spLocks noGrp="1"/>
          </p:cNvSpPr>
          <p:nvPr>
            <p:ph type="ftr" sz="quarter" idx="11"/>
          </p:nvPr>
        </p:nvSpPr>
        <p:spPr/>
        <p:txBody>
          <a:bodyPr/>
          <a:p>
            <a:endParaRPr altLang="en-US" lang="zh-CN"/>
          </a:p>
        </p:txBody>
      </p:sp>
      <p:sp>
        <p:nvSpPr>
          <p:cNvPr id="10486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5" name=""/>
        <p:cNvGrpSpPr/>
        <p:nvPr/>
      </p:nvGrpSpPr>
      <p:grpSpPr>
        <a:xfrm>
          <a:off x="0" y="0"/>
          <a:ext cx="0" cy="0"/>
          <a:chOff x="0" y="0"/>
          <a:chExt cx="0" cy="0"/>
        </a:xfrm>
      </p:grpSpPr>
      <p:sp>
        <p:nvSpPr>
          <p:cNvPr id="1048674" name="文本框"/>
          <p:cNvSpPr>
            <a:spLocks noGrp="1"/>
          </p:cNvSpPr>
          <p:nvPr>
            <p:ph type="title"/>
          </p:nvPr>
        </p:nvSpPr>
        <p:spPr/>
        <p:txBody>
          <a:bodyPr/>
          <a:p>
            <a:r>
              <a:rPr altLang="en-US" lang="zh-CN" smtClean="0"/>
              <a:t>单击此处编辑母版标题样式</a:t>
            </a:r>
            <a:endParaRPr altLang="en-US" lang="zh-CN"/>
          </a:p>
        </p:txBody>
      </p:sp>
      <p:sp>
        <p:nvSpPr>
          <p:cNvPr id="104867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ftr" sz="quarter" idx="11"/>
          </p:nvPr>
        </p:nvSpPr>
        <p:spPr/>
        <p:txBody>
          <a:bodyPr/>
          <a:p>
            <a:endParaRPr altLang="en-US" lang="zh-CN"/>
          </a:p>
        </p:txBody>
      </p:sp>
      <p:sp>
        <p:nvSpPr>
          <p:cNvPr id="10486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6" name=""/>
        <p:cNvGrpSpPr/>
        <p:nvPr/>
      </p:nvGrpSpPr>
      <p:grpSpPr>
        <a:xfrm>
          <a:off x="0" y="0"/>
          <a:ext cx="0" cy="0"/>
          <a:chOff x="0" y="0"/>
          <a:chExt cx="0" cy="0"/>
        </a:xfrm>
      </p:grpSpPr>
      <p:sp>
        <p:nvSpPr>
          <p:cNvPr id="1048680" name="文本框"/>
          <p:cNvSpPr>
            <a:spLocks noGrp="1"/>
          </p:cNvSpPr>
          <p:nvPr>
            <p:ph type="title"/>
          </p:nvPr>
        </p:nvSpPr>
        <p:spPr/>
        <p:txBody>
          <a:bodyPr/>
          <a:p>
            <a:r>
              <a:rPr altLang="en-US" lang="zh-CN" smtClean="0"/>
              <a:t>单击此处编辑母版标题样式</a:t>
            </a:r>
            <a:endParaRPr altLang="en-US" lang="zh-CN"/>
          </a:p>
        </p:txBody>
      </p:sp>
      <p:sp>
        <p:nvSpPr>
          <p:cNvPr id="104868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6" name="文本框"/>
          <p:cNvSpPr>
            <a:spLocks noGrp="1"/>
          </p:cNvSpPr>
          <p:nvPr>
            <p:ph type="ftr" sz="quarter" idx="11"/>
          </p:nvPr>
        </p:nvSpPr>
        <p:spPr/>
        <p:txBody>
          <a:bodyPr/>
          <a:p>
            <a:endParaRPr altLang="en-US" lang="zh-CN"/>
          </a:p>
        </p:txBody>
      </p:sp>
      <p:sp>
        <p:nvSpPr>
          <p:cNvPr id="10486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9" name=""/>
        <p:cNvGrpSpPr/>
        <p:nvPr/>
      </p:nvGrpSpPr>
      <p:grpSpPr>
        <a:xfrm>
          <a:off x="0" y="0"/>
          <a:ext cx="0" cy="0"/>
          <a:chOff x="0" y="0"/>
          <a:chExt cx="0" cy="0"/>
        </a:xfrm>
      </p:grpSpPr>
      <p:sp>
        <p:nvSpPr>
          <p:cNvPr id="1048644" name="文本框"/>
          <p:cNvSpPr>
            <a:spLocks noGrp="1"/>
          </p:cNvSpPr>
          <p:nvPr>
            <p:ph type="title"/>
          </p:nvPr>
        </p:nvSpPr>
        <p:spPr/>
        <p:txBody>
          <a:bodyPr/>
          <a:p>
            <a:r>
              <a:rPr altLang="en-US" lang="zh-CN" smtClean="0"/>
              <a:t>单击此处编辑母版标题样式</a:t>
            </a:r>
            <a:endParaRPr altLang="en-US" lang="zh-CN"/>
          </a:p>
        </p:txBody>
      </p:sp>
      <p:sp>
        <p:nvSpPr>
          <p:cNvPr id="10486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6" name="文本框"/>
          <p:cNvSpPr>
            <a:spLocks noGrp="1"/>
          </p:cNvSpPr>
          <p:nvPr>
            <p:ph type="ftr" sz="quarter" idx="11"/>
          </p:nvPr>
        </p:nvSpPr>
        <p:spPr/>
        <p:txBody>
          <a:bodyPr/>
          <a:p>
            <a:endParaRPr altLang="en-US" lang="zh-CN"/>
          </a:p>
        </p:txBody>
      </p:sp>
      <p:sp>
        <p:nvSpPr>
          <p:cNvPr id="10486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7" name=""/>
        <p:cNvGrpSpPr/>
        <p:nvPr/>
      </p:nvGrpSpPr>
      <p:grpSpPr>
        <a:xfrm>
          <a:off x="0" y="0"/>
          <a:ext cx="0" cy="0"/>
          <a:chOff x="0" y="0"/>
          <a:chExt cx="0" cy="0"/>
        </a:xfrm>
      </p:grpSpPr>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ftr" sz="quarter" idx="11"/>
          </p:nvPr>
        </p:nvSpPr>
        <p:spPr/>
        <p:txBody>
          <a:bodyPr/>
          <a:p>
            <a:endParaRPr altLang="en-US" lang="zh-CN"/>
          </a:p>
        </p:txBody>
      </p:sp>
      <p:sp>
        <p:nvSpPr>
          <p:cNvPr id="10486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 name=""/>
        <p:cNvGrpSpPr/>
        <p:nvPr/>
      </p:nvGrpSpPr>
      <p:grpSpPr>
        <a:xfrm>
          <a:off x="0" y="0"/>
          <a:ext cx="0" cy="0"/>
          <a:chOff x="0" y="0"/>
          <a:chExt cx="0" cy="0"/>
        </a:xfrm>
      </p:grpSpPr>
      <p:sp>
        <p:nvSpPr>
          <p:cNvPr id="104869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9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5" name="文本框"/>
          <p:cNvSpPr>
            <a:spLocks noGrp="1"/>
          </p:cNvSpPr>
          <p:nvPr>
            <p:ph type="ftr" sz="quarter" idx="11"/>
          </p:nvPr>
        </p:nvSpPr>
        <p:spPr/>
        <p:txBody>
          <a:bodyPr/>
          <a:p>
            <a:endParaRPr altLang="en-US" lang="zh-CN"/>
          </a:p>
        </p:txBody>
      </p:sp>
      <p:sp>
        <p:nvSpPr>
          <p:cNvPr id="10486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2" name=""/>
        <p:cNvGrpSpPr/>
        <p:nvPr/>
      </p:nvGrpSpPr>
      <p:grpSpPr>
        <a:xfrm>
          <a:off x="0" y="0"/>
          <a:ext cx="0" cy="0"/>
          <a:chOff x="0" y="0"/>
          <a:chExt cx="0" cy="0"/>
        </a:xfrm>
      </p:grpSpPr>
      <p:sp>
        <p:nvSpPr>
          <p:cNvPr id="10486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2" name="文本框"/>
          <p:cNvSpPr>
            <a:spLocks noGrp="1"/>
          </p:cNvSpPr>
          <p:nvPr>
            <p:ph type="ftr" sz="quarter" idx="11"/>
          </p:nvPr>
        </p:nvSpPr>
        <p:spPr/>
        <p:txBody>
          <a:bodyPr/>
          <a:p>
            <a:endParaRPr altLang="en-US" lang="zh-CN"/>
          </a:p>
        </p:txBody>
      </p:sp>
      <p:sp>
        <p:nvSpPr>
          <p:cNvPr id="10486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grpSp>
        <p:nvGrpSpPr>
          <p:cNvPr id="12" name="组合"/>
          <p:cNvGrpSpPr/>
          <p:nvPr/>
        </p:nvGrpSpPr>
        <p:grpSpPr>
          <a:xfrm>
            <a:off x="0" y="-8467"/>
            <a:ext cx="12192000" cy="6866467"/>
            <a:chOff x="0" y="-8467"/>
            <a:chExt cx="12192000" cy="6866467"/>
          </a:xfrm>
        </p:grpSpPr>
        <p:sp>
          <p:nvSpPr>
            <p:cNvPr id="1048576" name="直线"/>
            <p:cNvSpPr/>
            <p:nvPr/>
          </p:nvSpPr>
          <p:spPr>
            <a:xfrm rot="0">
              <a:off x="9371012" y="0"/>
              <a:ext cx="1219200" cy="6858000"/>
            </a:xfrm>
            <a:prstGeom prst="line"/>
            <a:noFill/>
            <a:ln w="9525" cap="flat" cmpd="sng">
              <a:solidFill>
                <a:srgbClr val="BFBFBF"/>
              </a:solidFill>
              <a:prstDash val="solid"/>
              <a:round/>
            </a:ln>
          </p:spPr>
        </p:sp>
        <p:sp>
          <p:nvSpPr>
            <p:cNvPr id="1048577" name="直线"/>
            <p:cNvSpPr/>
            <p:nvPr/>
          </p:nvSpPr>
          <p:spPr>
            <a:xfrm rot="0" flipH="1">
              <a:off x="7425267" y="3681413"/>
              <a:ext cx="4763559" cy="3176587"/>
            </a:xfrm>
            <a:prstGeom prst="line"/>
            <a:noFill/>
            <a:ln w="9525" cap="flat" cmpd="sng">
              <a:solidFill>
                <a:srgbClr val="D8D8D8"/>
              </a:solidFill>
              <a:prstDash val="solid"/>
              <a:round/>
            </a:ln>
          </p:spPr>
        </p:sp>
        <p:sp>
          <p:nvSpPr>
            <p:cNvPr id="1048578"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1048579"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1048580" name="等腰三角形"/>
            <p:cNvSpPr/>
            <p:nvPr/>
          </p:nvSpPr>
          <p:spPr>
            <a:xfrm rot="0">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1048581"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ap="flat" cmpd="sng">
              <a:noFill/>
              <a:prstDash val="solid"/>
              <a:round/>
            </a:ln>
          </p:spPr>
        </p:sp>
        <p:sp>
          <p:nvSpPr>
            <p:cNvPr id="1048582"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1048583"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ap="flat" cmpd="sng">
              <a:noFill/>
              <a:prstDash val="solid"/>
              <a:round/>
            </a:ln>
          </p:spPr>
        </p:sp>
        <p:sp>
          <p:nvSpPr>
            <p:cNvPr id="1048584" name="等腰三角形"/>
            <p:cNvSpPr/>
            <p:nvPr/>
          </p:nvSpPr>
          <p:spPr>
            <a:xfrm rot="0">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1048585" name="等腰三角形"/>
            <p:cNvSpPr/>
            <p:nvPr/>
          </p:nvSpPr>
          <p:spPr>
            <a:xfrm rot="0">
              <a:off x="0" y="4013200"/>
              <a:ext cx="448732" cy="2844800"/>
            </a:xfrm>
            <a:prstGeom prst="triangle">
              <a:avLst>
                <a:gd name="adj" fmla="val 0"/>
              </a:avLst>
            </a:prstGeom>
            <a:solidFill>
              <a:srgbClr val="90C226">
                <a:alpha val="85000"/>
              </a:srgbClr>
            </a:solidFill>
            <a:ln w="12700" cap="flat" cmpd="sng">
              <a:noFill/>
              <a:prstDash val="solid"/>
              <a:round/>
            </a:ln>
          </p:spPr>
        </p:sp>
      </p:grpSp>
      <p:sp>
        <p:nvSpPr>
          <p:cNvPr id="1048586"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88" name="文本框"/>
          <p:cNvSpPr>
            <a:spLocks noGrp="1"/>
          </p:cNvSpPr>
          <p:nvPr>
            <p:ph type="dt" idx="2"/>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pitchFamily="0" charset="0"/>
                <a:ea typeface="华文新魏" pitchFamily="0" charset="0"/>
                <a:cs typeface="Trebuchet MS" pitchFamily="0" charset="0"/>
              </a:rPr>
              <a:t>3/26/2024</a:t>
            </a:fld>
            <a:endParaRPr altLang="en-US" sz="900" lang="zh-CN">
              <a:solidFill>
                <a:srgbClr val="898989"/>
              </a:solidFill>
              <a:latin typeface="Trebuchet MS" pitchFamily="0" charset="0"/>
              <a:ea typeface="华文新魏" pitchFamily="0" charset="0"/>
              <a:cs typeface="Trebuchet MS" pitchFamily="0" charset="0"/>
            </a:endParaRPr>
          </a:p>
        </p:txBody>
      </p:sp>
      <p:sp>
        <p:nvSpPr>
          <p:cNvPr id="1048589" name="文本框"/>
          <p:cNvSpPr>
            <a:spLocks noGrp="1"/>
          </p:cNvSpPr>
          <p:nvPr>
            <p:ph type="ftr" idx="3"/>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590" name="文本框"/>
          <p:cNvSpPr>
            <a:spLocks noGrp="1"/>
          </p:cNvSpPr>
          <p:nvPr>
            <p:ph type="sldNum" idx="4"/>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eaLnBrk="1" fontAlgn="auto" hangingPunct="1" latinLnBrk="0">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algn="l" defTabSz="914400" eaLnBrk="1" fontAlgn="auto" hangingPunct="1" indent="-285750" latinLnBrk="0" marL="742950">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algn="l" defTabSz="914400" eaLnBrk="1" fontAlgn="auto" hangingPunct="1" indent="-228600" latinLnBrk="0" marL="1143000">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algn="l" defTabSz="914400" eaLnBrk="1" fontAlgn="auto" hangingPunct="1" indent="-228600" latinLnBrk="0" marL="16002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algn="l" defTabSz="914400" eaLnBrk="1" fontAlgn="auto" hangingPunct="1" indent="-228600" latinLnBrk="0" marL="20574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algn="l" defTabSz="914400" eaLnBrk="1" fontAlgn="auto" hangingPunct="1" indent="-228600" latinLnBrk="0" marL="25146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algn="l" defTabSz="914400" eaLnBrk="1" fontAlgn="auto" hangingPunct="1" indent="-228600" latinLnBrk="0" marL="29718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06" name="文本框"/>
          <p:cNvSpPr>
            <a:spLocks noGrp="1"/>
          </p:cNvSpPr>
          <p:nvPr>
            <p:ph type="ctrTitle"/>
          </p:nvPr>
        </p:nvSpPr>
        <p:spPr>
          <a:xfrm rot="0">
            <a:off x="1381232" y="766582"/>
            <a:ext cx="7766935" cy="1646302"/>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5400" i="0" kern="1200" lang="en-US" spc="0" strike="noStrike" u="none">
                <a:solidFill>
                  <a:schemeClr val="tx1"/>
                </a:solidFill>
                <a:latin typeface="Trebuchet MS" pitchFamily="0" charset="0"/>
                <a:ea typeface="方正姚体" pitchFamily="0" charset="0"/>
                <a:cs typeface="Lucida Sans"/>
              </a:rPr>
              <a:t>KEYLOGGER</a:t>
            </a:r>
            <a:endParaRPr altLang="en-US" baseline="0" b="0" cap="none" sz="5400" i="0" kern="1200" lang="zh-CN" spc="0" strike="noStrike" u="none">
              <a:solidFill>
                <a:schemeClr val="tx1"/>
              </a:solidFill>
              <a:latin typeface="Trebuchet MS" pitchFamily="0" charset="0"/>
              <a:ea typeface="方正姚体" pitchFamily="0" charset="0"/>
              <a:cs typeface="Lucida Sans"/>
            </a:endParaRPr>
          </a:p>
        </p:txBody>
      </p:sp>
      <p:sp>
        <p:nvSpPr>
          <p:cNvPr id="1048607" name="文本框"/>
          <p:cNvSpPr>
            <a:spLocks noGrp="1"/>
          </p:cNvSpPr>
          <p:nvPr>
            <p:ph type="subTitle" idx="1"/>
          </p:nvPr>
        </p:nvSpPr>
        <p:spPr>
          <a:xfrm rot="0">
            <a:off x="1473511" y="3322040"/>
            <a:ext cx="7766935" cy="148908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80000"/>
              </a:lnSpc>
              <a:spcBef>
                <a:spcPts val="1000"/>
              </a:spcBef>
              <a:spcAft>
                <a:spcPts val="0"/>
              </a:spcAft>
              <a:buNone/>
            </a:pPr>
            <a:r>
              <a:rPr altLang="zh-CN" baseline="0" b="1" cap="none" sz="2000" i="0" kern="1200" lang="en-US" spc="0" strike="noStrike" u="none">
                <a:solidFill>
                  <a:schemeClr val="tx1"/>
                </a:solidFill>
                <a:latin typeface="Arial" pitchFamily="34" charset="0"/>
                <a:ea typeface="华文新魏" pitchFamily="0" charset="0"/>
                <a:cs typeface="Arial" pitchFamily="34" charset="0"/>
              </a:rPr>
              <a:t>Presented By:</a:t>
            </a:r>
            <a:endParaRPr altLang="zh-CN" baseline="0" b="1" cap="none" sz="2000" i="0" kern="1200" lang="en-US" spc="0" strike="noStrike" u="none">
              <a:solidFill>
                <a:schemeClr val="tx1"/>
              </a:solidFill>
              <a:latin typeface="Arial" pitchFamily="34" charset="0"/>
              <a:ea typeface="华文新魏" pitchFamily="0" charset="0"/>
              <a:cs typeface="Arial" pitchFamily="34" charset="0"/>
            </a:endParaRPr>
          </a:p>
          <a:p>
            <a:pPr algn="l" indent="0" marL="0">
              <a:lnSpc>
                <a:spcPct val="80000"/>
              </a:lnSpc>
              <a:spcBef>
                <a:spcPts val="1000"/>
              </a:spcBef>
              <a:spcAft>
                <a:spcPts val="0"/>
              </a:spcAft>
              <a:buNone/>
            </a:pPr>
            <a:r>
              <a:rPr altLang="zh-CN" baseline="0" b="1" cap="none" sz="2000" i="0" kern="1200" lang="en-US" spc="0" strike="noStrike" u="none">
                <a:solidFill>
                  <a:schemeClr val="tx1"/>
                </a:solidFill>
                <a:latin typeface="Arial" pitchFamily="34" charset="0"/>
                <a:ea typeface="华文新魏" pitchFamily="0" charset="0"/>
                <a:cs typeface="Arial" pitchFamily="34" charset="0"/>
              </a:rPr>
              <a:t>	</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D</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Y</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A</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M</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U</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N</a:t>
            </a:r>
            <a:r>
              <a:rPr altLang="zh-CN" baseline="0" b="1" cap="none" sz="2000" i="0" kern="1200" lang="en-US" spc="0" strike="noStrike" u="none">
                <a:solidFill>
                  <a:schemeClr val="tx1"/>
                </a:solidFill>
                <a:latin typeface="Arial" pitchFamily="34" charset="0"/>
                <a:ea typeface="华文新魏" pitchFamily="0" charset="0"/>
                <a:cs typeface="Arial" pitchFamily="34" charset="0"/>
              </a:rPr>
              <a:t>A</a:t>
            </a:r>
            <a:endParaRPr altLang="zh-CN" baseline="0" b="1" cap="none" sz="2000" i="0" kern="1200" lang="en-US" spc="0" strike="noStrike" u="none">
              <a:solidFill>
                <a:schemeClr val="tx1"/>
              </a:solidFill>
              <a:latin typeface="Arial" pitchFamily="34" charset="0"/>
              <a:ea typeface="华文新魏" pitchFamily="0" charset="0"/>
              <a:cs typeface="Arial" pitchFamily="34" charset="0"/>
            </a:endParaRPr>
          </a:p>
          <a:p>
            <a:pPr algn="l" indent="0" marL="0">
              <a:lnSpc>
                <a:spcPct val="80000"/>
              </a:lnSpc>
              <a:spcBef>
                <a:spcPts val="1000"/>
              </a:spcBef>
              <a:spcAft>
                <a:spcPts val="0"/>
              </a:spcAft>
              <a:buNone/>
            </a:pPr>
            <a:r>
              <a:rPr altLang="zh-CN" baseline="0" b="1" cap="none" sz="2000" i="0" kern="1200" lang="en-US" spc="0" strike="noStrike" u="none">
                <a:solidFill>
                  <a:schemeClr val="tx1"/>
                </a:solidFill>
                <a:latin typeface="Arial" pitchFamily="34" charset="0"/>
                <a:ea typeface="华文新魏" pitchFamily="0" charset="0"/>
                <a:cs typeface="Arial" pitchFamily="34" charset="0"/>
              </a:rPr>
              <a:t>	P.S.V. COLLEGE OF ENGINEERING AND TECHNOLOGY</a:t>
            </a:r>
            <a:endParaRPr altLang="zh-CN" baseline="0" b="1" cap="none" sz="2000" i="0" kern="1200" lang="en-US" spc="0" strike="noStrike" u="none">
              <a:solidFill>
                <a:schemeClr val="tx1"/>
              </a:solidFill>
              <a:latin typeface="Arial" pitchFamily="34" charset="0"/>
              <a:ea typeface="华文新魏" pitchFamily="0" charset="0"/>
              <a:cs typeface="Arial" pitchFamily="34" charset="0"/>
            </a:endParaRPr>
          </a:p>
          <a:p>
            <a:pPr algn="l" indent="0" marL="0">
              <a:lnSpc>
                <a:spcPct val="80000"/>
              </a:lnSpc>
              <a:spcBef>
                <a:spcPts val="1000"/>
              </a:spcBef>
              <a:spcAft>
                <a:spcPts val="0"/>
              </a:spcAft>
              <a:buNone/>
            </a:pPr>
            <a:r>
              <a:rPr altLang="zh-CN" baseline="0" b="1" cap="none" sz="2000" i="0" kern="1200" lang="en-US" spc="0" strike="noStrike" u="none">
                <a:solidFill>
                  <a:schemeClr val="tx1"/>
                </a:solidFill>
                <a:latin typeface="Arial" pitchFamily="34" charset="0"/>
                <a:ea typeface="华文新魏" pitchFamily="0" charset="0"/>
                <a:cs typeface="Arial" pitchFamily="34" charset="0"/>
              </a:rPr>
              <a:t>	B-TECH INFORMATION TECHNOLOGY</a:t>
            </a:r>
            <a:endParaRPr altLang="zh-CN" baseline="0" b="1" cap="none" sz="2000" i="0" kern="1200" lang="en-US" spc="0" strike="noStrike" u="none">
              <a:solidFill>
                <a:schemeClr val="tx1"/>
              </a:solidFill>
              <a:latin typeface="Arial" pitchFamily="34" charset="0"/>
              <a:ea typeface="华文新魏" pitchFamily="0" charset="0"/>
              <a:cs typeface="Arial" pitchFamily="34" charset="0"/>
            </a:endParaRPr>
          </a:p>
          <a:p>
            <a:pPr algn="l" indent="0" marL="0">
              <a:lnSpc>
                <a:spcPct val="80000"/>
              </a:lnSpc>
              <a:spcBef>
                <a:spcPts val="1000"/>
              </a:spcBef>
              <a:spcAft>
                <a:spcPts val="0"/>
              </a:spcAft>
              <a:buNone/>
            </a:pPr>
            <a:endParaRPr altLang="en-US" baseline="0" b="0" cap="none" sz="1300" i="0" kern="1200" lang="zh-CN" spc="0" strike="noStrike" u="none">
              <a:solidFill>
                <a:srgbClr val="808080"/>
              </a:solidFill>
              <a:latin typeface="Trebuchet MS" pitchFamily="0" charset="0"/>
              <a:ea typeface="华文新魏" pitchFamily="0" charset="0"/>
              <a:cs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pic>
        <p:nvPicPr>
          <p:cNvPr id="2097154" name="图片"/>
          <p:cNvPicPr>
            <a:picLocks noChangeAspect="1"/>
          </p:cNvPicPr>
          <p:nvPr/>
        </p:nvPicPr>
        <p:blipFill>
          <a:blip xmlns:r="http://schemas.openxmlformats.org/officeDocument/2006/relationships" r:embed="rId1" cstate="print"/>
          <a:stretch>
            <a:fillRect/>
          </a:stretch>
        </p:blipFill>
        <p:spPr>
          <a:xfrm rot="0">
            <a:off x="643796" y="965414"/>
            <a:ext cx="8533759" cy="4932047"/>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pic>
        <p:nvPicPr>
          <p:cNvPr id="2097155" name="图片"/>
          <p:cNvPicPr>
            <a:picLocks noChangeAspect="1"/>
          </p:cNvPicPr>
          <p:nvPr/>
        </p:nvPicPr>
        <p:blipFill>
          <a:blip xmlns:r="http://schemas.openxmlformats.org/officeDocument/2006/relationships" r:embed="rId1" cstate="print"/>
          <a:stretch>
            <a:fillRect/>
          </a:stretch>
        </p:blipFill>
        <p:spPr>
          <a:xfrm rot="0">
            <a:off x="679508" y="799621"/>
            <a:ext cx="8347046" cy="5077826"/>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37"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CONCLUSION</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38" name="文本框"/>
          <p:cNvSpPr>
            <a:spLocks noGrp="1"/>
          </p:cNvSpPr>
          <p:nvPr>
            <p:ph type="body" idx="1"/>
          </p:nvPr>
        </p:nvSpPr>
        <p:spPr>
          <a:xfrm rot="0">
            <a:off x="677334" y="1434516"/>
            <a:ext cx="8596668" cy="426289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br>
              <a:rPr altLang="en-US" baseline="0" b="0" cap="none" sz="1800" i="0" kern="1200" lang="zh-CN" spc="0" strike="noStrike" u="none">
                <a:solidFill>
                  <a:schemeClr val="tx1"/>
                </a:solidFill>
                <a:latin typeface="Trebuchet MS" pitchFamily="0" charset="0"/>
                <a:ea typeface="华文新魏" pitchFamily="0" charset="0"/>
                <a:cs typeface="Lucida Sans"/>
              </a:rPr>
            </a:br>
            <a:r>
              <a:rPr altLang="zh-CN" baseline="0" b="0" cap="none" sz="2800" i="0" kern="1200" lang="en-US" spc="0" strike="noStrike" u="none">
                <a:solidFill>
                  <a:schemeClr val="tx1"/>
                </a:solidFill>
                <a:latin typeface="Söhne" pitchFamily="0" charset="0"/>
                <a:ea typeface="华文新魏" pitchFamily="0" charset="0"/>
                <a:cs typeface="Lucida Sans"/>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altLang="zh-CN" baseline="0" b="0" cap="none" sz="2800" i="0" kern="1200" lang="en-US" spc="0" strike="noStrike" u="none">
                <a:solidFill>
                  <a:schemeClr val="tx1"/>
                </a:solidFill>
                <a:latin typeface="Söhne" pitchFamily="0" charset="0"/>
                <a:ea typeface="华文新魏" pitchFamily="0" charset="0"/>
                <a:cs typeface="Lucida Sans"/>
              </a:rPr>
              <a:t>pynput</a:t>
            </a:r>
            <a:r>
              <a:rPr altLang="zh-CN" baseline="0" b="0" cap="none" sz="2800" i="0" kern="1200" lang="en-US" spc="0" strike="noStrike" u="none">
                <a:solidFill>
                  <a:schemeClr val="tx1"/>
                </a:solidFill>
                <a:latin typeface="Söhne" pitchFamily="0" charset="0"/>
                <a:ea typeface="华文新魏" pitchFamily="0" charset="0"/>
                <a:cs typeface="Lucida Sans"/>
              </a:rPr>
              <a:t>' without encountering any errors.</a:t>
            </a:r>
            <a:endParaRPr altLang="zh-CN" baseline="0" b="0" cap="none" sz="2800" i="0" kern="1200" lang="en-US" spc="0" strike="noStrike" u="none">
              <a:solidFill>
                <a:schemeClr val="tx1"/>
              </a:solidFill>
              <a:latin typeface="Trebuchet MS"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 typeface="Wingdings 3" pitchFamily="0" charset="2"/>
              <a:buChar char=""/>
            </a:pPr>
            <a:endParaRPr altLang="en-US" baseline="0" b="0" cap="none" sz="18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39"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FUTURE SCOPE</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40" name="文本框"/>
          <p:cNvSpPr>
            <a:spLocks noGrp="1"/>
          </p:cNvSpPr>
          <p:nvPr>
            <p:ph type="body" idx="1"/>
          </p:nvPr>
        </p:nvSpPr>
        <p:spPr>
          <a:xfrm rot="0">
            <a:off x="677334" y="1543575"/>
            <a:ext cx="8596668" cy="4497788"/>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300" i="0" kern="1200" lang="en-US" spc="0" strike="noStrike" u="none">
                <a:solidFill>
                  <a:srgbClr val="404040"/>
                </a:solidFill>
                <a:latin typeface="Trebuchet MS" pitchFamily="0" charset="0"/>
                <a:ea typeface="华文新魏" pitchFamily="0" charset="0"/>
                <a:cs typeface="Lucida Sans"/>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300" i="0" kern="1200" lang="en-US" spc="0" strike="noStrike" u="none">
                <a:solidFill>
                  <a:srgbClr val="404040"/>
                </a:solidFill>
                <a:latin typeface="Trebuchet MS" pitchFamily="0" charset="0"/>
                <a:ea typeface="华文新魏" pitchFamily="0" charset="0"/>
                <a:cs typeface="Lucida Sans"/>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300" i="0" kern="1200" lang="en-US" spc="0" strike="noStrike" u="none">
                <a:solidFill>
                  <a:srgbClr val="404040"/>
                </a:solidFill>
                <a:latin typeface="Trebuchet MS" pitchFamily="0" charset="0"/>
                <a:ea typeface="华文新魏" pitchFamily="0" charset="0"/>
                <a:cs typeface="Lucida Sans"/>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300" i="0" kern="1200" lang="en-US" spc="0" strike="noStrike" u="none">
                <a:solidFill>
                  <a:srgbClr val="404040"/>
                </a:solidFill>
                <a:latin typeface="Trebuchet MS" pitchFamily="0" charset="0"/>
                <a:ea typeface="华文新魏" pitchFamily="0" charset="0"/>
                <a:cs typeface="Lucida Sans"/>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zh-CN" baseline="0" b="0" cap="none" sz="13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300" i="0" kern="1200" lang="en-US" spc="0" strike="noStrike" u="none">
                <a:solidFill>
                  <a:srgbClr val="404040"/>
                </a:solidFill>
                <a:latin typeface="Trebuchet MS" pitchFamily="0" charset="0"/>
                <a:ea typeface="华文新魏" pitchFamily="0" charset="0"/>
                <a:cs typeface="Lucida Sans"/>
              </a:rPr>
              <a:t>Cross-Platform Compatibility: Extend support for additional operating systems and devices, such as mobile platforms (iOS, Android), IoT devices, and cloud environments, to provide comprehensive monitoring capabilities across diverse computing environments.</a:t>
            </a:r>
            <a:endParaRPr altLang="en-US" baseline="0" b="0" cap="none" sz="13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41"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REFERENCES</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42" name="文本框"/>
          <p:cNvSpPr>
            <a:spLocks noGrp="1"/>
          </p:cNvSpPr>
          <p:nvPr>
            <p:ph type="body" idx="1"/>
          </p:nvPr>
        </p:nvSpPr>
        <p:spPr>
          <a:xfrm rot="0">
            <a:off x="677334" y="1677799"/>
            <a:ext cx="8596668" cy="4363564"/>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80000"/>
              </a:lnSpc>
              <a:spcBef>
                <a:spcPts val="1000"/>
              </a:spcBef>
              <a:spcAft>
                <a:spcPts val="0"/>
              </a:spcAft>
              <a:buClr>
                <a:schemeClr val="accent1"/>
              </a:buClr>
              <a:buSzPct val="80000"/>
              <a:buFontTx/>
              <a:buAutoNum type="arabicPeriod"/>
            </a:pPr>
            <a:r>
              <a:rPr altLang="zh-CN" baseline="0" b="1" cap="none" sz="1700" i="0" kern="1200" lang="en-US" spc="0" strike="noStrike" u="none">
                <a:solidFill>
                  <a:schemeClr val="tx1"/>
                </a:solidFill>
                <a:latin typeface="Söhne" pitchFamily="0" charset="0"/>
                <a:ea typeface="华文新魏" pitchFamily="0" charset="0"/>
                <a:cs typeface="Lucida Sans"/>
              </a:rPr>
              <a:t>Academic Journals and Research Papers</a:t>
            </a:r>
            <a:r>
              <a:rPr altLang="zh-CN" baseline="0" b="0" cap="none" sz="1700" i="0" kern="1200" lang="en-US" spc="0" strike="noStrike" u="none">
                <a:solidFill>
                  <a:schemeClr val="tx1"/>
                </a:solidFill>
                <a:latin typeface="Söhne" pitchFamily="0" charset="0"/>
                <a:ea typeface="华文新魏" pitchFamily="0" charset="0"/>
                <a:cs typeface="Lucida Sans"/>
              </a:rPr>
              <a:t>: Search for peer-reviewed articles and research papers on keyloggers, cybersecurity, and related topics through academic databases such as IEEE Xplore, ACM Digital Library, and Google Scholar.</a:t>
            </a:r>
            <a:endParaRPr altLang="zh-CN" baseline="0" b="0" cap="none" sz="1700" i="0" kern="1200" lang="en-US" spc="0" strike="noStrike" u="none">
              <a:solidFill>
                <a:schemeClr val="tx1"/>
              </a:solidFill>
              <a:latin typeface="Söhne"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Tx/>
              <a:buAutoNum type="arabicPeriod"/>
            </a:pPr>
            <a:r>
              <a:rPr altLang="zh-CN" baseline="0" b="1" cap="none" sz="1700" i="0" kern="1200" lang="en-US" spc="0" strike="noStrike" u="none">
                <a:solidFill>
                  <a:schemeClr val="tx1"/>
                </a:solidFill>
                <a:latin typeface="Söhne" pitchFamily="0" charset="0"/>
                <a:ea typeface="华文新魏" pitchFamily="0" charset="0"/>
                <a:cs typeface="Lucida Sans"/>
              </a:rPr>
              <a:t>Books</a:t>
            </a:r>
            <a:r>
              <a:rPr altLang="zh-CN" baseline="0" b="0" cap="none" sz="1700" i="0" kern="1200" lang="en-US" spc="0" strike="noStrike" u="none">
                <a:solidFill>
                  <a:schemeClr val="tx1"/>
                </a:solidFill>
                <a:latin typeface="Söhne" pitchFamily="0" charset="0"/>
                <a:ea typeface="华文新魏" pitchFamily="0" charset="0"/>
                <a:cs typeface="Lucida Sans"/>
              </a:rPr>
              <a:t>: Look for books on cybersecurity, programming, and software development that cover topics related to keyloggers. Check reputable publishers such as O'Reilly, Wiley, and Springer for relevant titles.</a:t>
            </a:r>
            <a:endParaRPr altLang="zh-CN" baseline="0" b="0" cap="none" sz="1700" i="0" kern="1200" lang="en-US" spc="0" strike="noStrike" u="none">
              <a:solidFill>
                <a:schemeClr val="tx1"/>
              </a:solidFill>
              <a:latin typeface="Söhne"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Tx/>
              <a:buAutoNum type="arabicPeriod"/>
            </a:pPr>
            <a:r>
              <a:rPr altLang="zh-CN" baseline="0" b="1" cap="none" sz="1700" i="0" kern="1200" lang="en-US" spc="0" strike="noStrike" u="none">
                <a:solidFill>
                  <a:schemeClr val="tx1"/>
                </a:solidFill>
                <a:latin typeface="Söhne" pitchFamily="0" charset="0"/>
                <a:ea typeface="华文新魏" pitchFamily="0" charset="0"/>
                <a:cs typeface="Lucida Sans"/>
              </a:rPr>
              <a:t>Online Documentation and Tutorials</a:t>
            </a:r>
            <a:r>
              <a:rPr altLang="zh-CN" baseline="0" b="0" cap="none" sz="1700" i="0" kern="1200" lang="en-US" spc="0" strike="noStrike" u="none">
                <a:solidFill>
                  <a:schemeClr val="tx1"/>
                </a:solidFill>
                <a:latin typeface="Söhne" pitchFamily="0" charset="0"/>
                <a:ea typeface="华文新魏" pitchFamily="0" charset="0"/>
                <a:cs typeface="Lucida Sans"/>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altLang="zh-CN" baseline="0" b="0" cap="none" sz="1700" i="0" kern="1200" lang="en-US" spc="0" strike="noStrike" u="none">
              <a:solidFill>
                <a:schemeClr val="tx1"/>
              </a:solidFill>
              <a:latin typeface="Söhne"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Tx/>
              <a:buAutoNum type="arabicPeriod"/>
            </a:pPr>
            <a:r>
              <a:rPr altLang="zh-CN" baseline="0" b="1" cap="none" sz="1700" i="0" kern="1200" lang="en-US" spc="0" strike="noStrike" u="none">
                <a:solidFill>
                  <a:schemeClr val="tx1"/>
                </a:solidFill>
                <a:latin typeface="Söhne" pitchFamily="0" charset="0"/>
                <a:ea typeface="华文新魏" pitchFamily="0" charset="0"/>
                <a:cs typeface="Lucida Sans"/>
              </a:rPr>
              <a:t>Cybersecurity Blogs and Websites</a:t>
            </a:r>
            <a:r>
              <a:rPr altLang="zh-CN" baseline="0" b="0" cap="none" sz="1700" i="0" kern="1200" lang="en-US" spc="0" strike="noStrike" u="none">
                <a:solidFill>
                  <a:schemeClr val="tx1"/>
                </a:solidFill>
                <a:latin typeface="Söhne" pitchFamily="0" charset="0"/>
                <a:ea typeface="华文新魏" pitchFamily="0" charset="0"/>
                <a:cs typeface="Lucida Sans"/>
              </a:rPr>
              <a:t>: Follow reputable cybersecurity blogs, news websites, and forums for articles, tutorials, and discussions on keyloggers and related topics. Examples include Krebs on Security, Schneier on Security, and the SANS Institute.</a:t>
            </a:r>
            <a:endParaRPr altLang="zh-CN" baseline="0" b="0" cap="none" sz="1700" i="0" kern="1200" lang="en-US" spc="0" strike="noStrike" u="none">
              <a:solidFill>
                <a:schemeClr val="tx1"/>
              </a:solidFill>
              <a:latin typeface="Söhne"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Tx/>
              <a:buAutoNum type="arabicPeriod"/>
            </a:pPr>
            <a:r>
              <a:rPr altLang="zh-CN" baseline="0" b="1" cap="none" sz="1700" i="0" kern="1200" lang="en-US" spc="0" strike="noStrike" u="none">
                <a:solidFill>
                  <a:schemeClr val="tx1"/>
                </a:solidFill>
                <a:latin typeface="Söhne" pitchFamily="0" charset="0"/>
                <a:ea typeface="华文新魏" pitchFamily="0" charset="0"/>
                <a:cs typeface="Lucida Sans"/>
              </a:rPr>
              <a:t>Legal and Ethical Guidelines</a:t>
            </a:r>
            <a:r>
              <a:rPr altLang="zh-CN" baseline="0" b="0" cap="none" sz="1700" i="0" kern="1200" lang="en-US" spc="0" strike="noStrike" u="none">
                <a:solidFill>
                  <a:schemeClr val="tx1"/>
                </a:solidFill>
                <a:latin typeface="Söhne" pitchFamily="0" charset="0"/>
                <a:ea typeface="华文新魏" pitchFamily="0" charset="0"/>
                <a:cs typeface="Lucida Sans"/>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altLang="zh-CN" baseline="0" b="0" cap="none" sz="1700" i="0" kern="1200" lang="en-US" spc="0" strike="noStrike" u="none">
              <a:solidFill>
                <a:schemeClr val="tx1"/>
              </a:solidFill>
              <a:latin typeface="Söhne"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en-US" baseline="0" b="0" cap="none" sz="17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sp>
        <p:nvSpPr>
          <p:cNvPr id="1048643" name="文本框"/>
          <p:cNvSpPr>
            <a:spLocks noGrp="1"/>
          </p:cNvSpPr>
          <p:nvPr>
            <p:ph type="title"/>
          </p:nvPr>
        </p:nvSpPr>
        <p:spPr>
          <a:xfrm rot="0">
            <a:off x="685723" y="2547457"/>
            <a:ext cx="9112618" cy="1319868"/>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6000" i="0" kern="1200" lang="en-US" spc="0" strike="noStrike" u="none">
                <a:solidFill>
                  <a:schemeClr val="tx1"/>
                </a:solidFill>
                <a:latin typeface="Trebuchet MS" pitchFamily="0" charset="0"/>
                <a:ea typeface="方正姚体" pitchFamily="0" charset="0"/>
                <a:cs typeface="Lucida Sans"/>
              </a:rPr>
              <a:t>THANK YOU</a:t>
            </a:r>
            <a:endParaRPr altLang="en-US" baseline="0" b="0" cap="none" sz="6000" i="0" kern="1200" lang="zh-CN" spc="0" strike="noStrike" u="none">
              <a:solidFill>
                <a:schemeClr val="tx1"/>
              </a:solidFill>
              <a:latin typeface="Trebuchet MS" pitchFamily="0" charset="0"/>
              <a:ea typeface="方正姚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23"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rgbClr val="002060"/>
                </a:solidFill>
                <a:latin typeface="Arial" pitchFamily="34" charset="0"/>
                <a:ea typeface="方正姚体" pitchFamily="0" charset="0"/>
                <a:cs typeface="Arial" pitchFamily="34" charset="0"/>
              </a:rPr>
              <a:t>OUTLINE</a:t>
            </a:r>
            <a:endParaRPr altLang="en-US" baseline="0" b="0" cap="none" sz="3600" i="0" kern="1200" lang="zh-CN" spc="0" strike="noStrike" u="none">
              <a:solidFill>
                <a:schemeClr val="accent1"/>
              </a:solidFill>
              <a:latin typeface="Trebuchet MS" pitchFamily="0" charset="0"/>
              <a:ea typeface="方正姚体" pitchFamily="0" charset="0"/>
              <a:cs typeface="Lucida Sans"/>
            </a:endParaRPr>
          </a:p>
        </p:txBody>
      </p:sp>
      <p:sp>
        <p:nvSpPr>
          <p:cNvPr id="1048624"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Problem Statement </a:t>
            </a:r>
            <a:r>
              <a:rPr altLang="zh-CN" baseline="0" b="0" cap="none" sz="1800" i="0" kern="1200" lang="en-US" spc="0" strike="noStrike" u="none">
                <a:solidFill>
                  <a:srgbClr val="404040"/>
                </a:solidFill>
                <a:latin typeface="Arial" pitchFamily="34" charset="0"/>
                <a:ea typeface="Trebuchet MS" pitchFamily="0" charset="0"/>
                <a:cs typeface="Arial" pitchFamily="34" charset="0"/>
              </a:rPr>
              <a:t>(Should not include solution)</a:t>
            </a:r>
            <a:endParaRPr altLang="zh-CN" baseline="0" b="0" cap="none" sz="1800" i="0" kern="1200" lang="en-US" spc="0" strike="noStrike" u="none">
              <a:solidFill>
                <a:srgbClr val="404040"/>
              </a:solidFill>
              <a:latin typeface="Arial" pitchFamily="34" charset="0"/>
              <a:ea typeface="华文新魏" pitchFamily="0" charset="0"/>
              <a:cs typeface="Arial" pitchFamily="34"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Proposed System/Solution</a:t>
            </a:r>
            <a:endParaRPr altLang="zh-CN" baseline="0" b="0" cap="none" sz="1800" i="0" kern="1200" lang="en-US" spc="0" strike="noStrike" u="none">
              <a:solidFill>
                <a:srgbClr val="404040"/>
              </a:solidFill>
              <a:latin typeface="Arial" pitchFamily="34" charset="0"/>
              <a:ea typeface="华文新魏" pitchFamily="0" charset="0"/>
              <a:cs typeface="Arial" pitchFamily="34"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Calibri" pitchFamily="0" charset="0"/>
              </a:rPr>
              <a:t>System </a:t>
            </a:r>
            <a:r>
              <a:rPr altLang="zh-CN" baseline="0" b="1" cap="none" sz="1800" i="0" kern="1200" lang="en-US" spc="0" strike="noStrike" u="none">
                <a:solidFill>
                  <a:srgbClr val="404040"/>
                </a:solidFill>
                <a:latin typeface="Arial" pitchFamily="34" charset="0"/>
                <a:ea typeface="Trebuchet MS" pitchFamily="0" charset="0"/>
                <a:cs typeface="Trebuchet MS" pitchFamily="0" charset="0"/>
              </a:rPr>
              <a:t>Development Approach </a:t>
            </a:r>
            <a:r>
              <a:rPr altLang="zh-CN" baseline="0" b="0" cap="none" sz="1800" i="0" kern="1200" lang="en-US" spc="0" strike="noStrike" u="none">
                <a:solidFill>
                  <a:srgbClr val="404040"/>
                </a:solidFill>
                <a:latin typeface="Arial" pitchFamily="34" charset="0"/>
                <a:ea typeface="Trebuchet MS" pitchFamily="0" charset="0"/>
                <a:cs typeface="Trebuchet MS" pitchFamily="0" charset="0"/>
              </a:rPr>
              <a:t>(Technology Used) </a:t>
            </a:r>
            <a:endParaRPr altLang="zh-CN" baseline="0" b="0" cap="none" sz="1800" i="0" kern="1200" lang="en-US" spc="0" strike="noStrike" u="none">
              <a:solidFill>
                <a:srgbClr val="404040"/>
              </a:solidFill>
              <a:latin typeface="Arial" pitchFamily="34" charset="0"/>
              <a:ea typeface="Trebuchet MS" pitchFamily="0" charset="0"/>
              <a:cs typeface="Trebuchet MS" pitchFamily="0"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Trebuchet MS" pitchFamily="0" charset="0"/>
              </a:rPr>
              <a:t>Algorithm &amp; Deployment  </a:t>
            </a:r>
            <a:endParaRPr altLang="zh-CN" baseline="0" b="0" cap="none" sz="1800" i="0" kern="1200" lang="en-US" spc="0" strike="noStrike" u="none">
              <a:solidFill>
                <a:srgbClr val="404040"/>
              </a:solidFill>
              <a:latin typeface="Arial" pitchFamily="34" charset="0"/>
              <a:ea typeface="华文新魏" pitchFamily="0" charset="0"/>
              <a:cs typeface="Calibri" pitchFamily="0"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Result (Output Image)</a:t>
            </a:r>
            <a:endParaRPr altLang="zh-CN" baseline="0" b="1" cap="none" sz="1800" i="0" kern="1200" lang="en-US" spc="0" strike="noStrike" u="none">
              <a:solidFill>
                <a:srgbClr val="404040"/>
              </a:solidFill>
              <a:latin typeface="Arial" pitchFamily="34" charset="0"/>
              <a:ea typeface="Trebuchet MS" pitchFamily="0" charset="0"/>
              <a:cs typeface="Arial" pitchFamily="34"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Conclusion</a:t>
            </a:r>
            <a:endParaRPr altLang="zh-CN" baseline="0" b="0" cap="none" sz="1800" i="0" kern="1200" lang="en-US" spc="0" strike="noStrike" u="none">
              <a:solidFill>
                <a:srgbClr val="404040"/>
              </a:solidFill>
              <a:latin typeface="Arial" pitchFamily="34" charset="0"/>
              <a:ea typeface="华文新魏" pitchFamily="0" charset="0"/>
              <a:cs typeface="Arial" pitchFamily="34"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Future Scope</a:t>
            </a:r>
            <a:endParaRPr altLang="zh-CN" baseline="0" b="1" cap="none" sz="1800" i="0" kern="1200" lang="en-US" spc="0" strike="noStrike" u="none">
              <a:solidFill>
                <a:srgbClr val="404040"/>
              </a:solidFill>
              <a:latin typeface="Arial" pitchFamily="34" charset="0"/>
              <a:ea typeface="Trebuchet MS" pitchFamily="0" charset="0"/>
              <a:cs typeface="Arial" pitchFamily="34" charset="0"/>
            </a:endParaRPr>
          </a:p>
          <a:p>
            <a:pPr algn="l" indent="-305435" marL="305435">
              <a:lnSpc>
                <a:spcPct val="100000"/>
              </a:lnSpc>
              <a:spcBef>
                <a:spcPts val="1000"/>
              </a:spcBef>
              <a:spcAft>
                <a:spcPts val="0"/>
              </a:spcAft>
              <a:buClr>
                <a:schemeClr val="accent1"/>
              </a:buClr>
              <a:buSzPct val="80000"/>
              <a:buFont typeface="Wingdings 3" pitchFamily="0" charset="2"/>
              <a:buChar char=""/>
            </a:pPr>
            <a:r>
              <a:rPr altLang="zh-CN" baseline="0" b="1" cap="none" sz="1800" i="0" kern="1200" lang="en-US" spc="0" strike="noStrike" u="none">
                <a:solidFill>
                  <a:srgbClr val="404040"/>
                </a:solidFill>
                <a:latin typeface="Arial" pitchFamily="34" charset="0"/>
                <a:ea typeface="Trebuchet MS" pitchFamily="0" charset="0"/>
                <a:cs typeface="Arial" pitchFamily="34" charset="0"/>
              </a:rPr>
              <a:t>References</a:t>
            </a:r>
            <a:endParaRPr altLang="zh-CN" baseline="0" b="0" cap="none" sz="1800" i="0" kern="1200" lang="en-US" spc="0" strike="noStrike" u="none">
              <a:solidFill>
                <a:srgbClr val="404040"/>
              </a:solidFill>
              <a:latin typeface="Arial" pitchFamily="34" charset="0"/>
              <a:ea typeface="华文新魏" pitchFamily="0" charset="0"/>
              <a:cs typeface="Arial" pitchFamily="34" charset="0"/>
            </a:endParaRPr>
          </a:p>
          <a:p>
            <a:pPr algn="l" indent="-342900" marL="342900">
              <a:lnSpc>
                <a:spcPct val="100000"/>
              </a:lnSpc>
              <a:spcBef>
                <a:spcPts val="1000"/>
              </a:spcBef>
              <a:spcAft>
                <a:spcPts val="0"/>
              </a:spcAft>
              <a:buClr>
                <a:schemeClr val="accent1"/>
              </a:buClr>
              <a:buSzPct val="80000"/>
              <a:buFont typeface="Wingdings 3" pitchFamily="0" charset="2"/>
              <a:buChar char=""/>
            </a:pPr>
            <a:endParaRPr altLang="en-US" baseline="0" b="0" cap="none" sz="18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5" name="文本框"/>
          <p:cNvSpPr>
            <a:spLocks noGrp="1"/>
          </p:cNvSpPr>
          <p:nvPr>
            <p:ph type="title"/>
          </p:nvPr>
        </p:nvSpPr>
        <p:spPr>
          <a:xfrm rot="0">
            <a:off x="677334" y="544286"/>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PROBLEM STATEMENT</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26"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 typeface="Wingdings 3" pitchFamily="0" charset="2"/>
              <a:buChar char=""/>
            </a:pPr>
            <a:r>
              <a:rPr altLang="zh-CN" baseline="0" b="1" cap="none" sz="2000" i="0" kern="1200" lang="en-US" spc="0" strike="noStrike" u="none">
                <a:solidFill>
                  <a:srgbClr val="0F0F0F"/>
                </a:solidFill>
                <a:latin typeface="Trebuchet MS" pitchFamily="0" charset="0"/>
                <a:ea typeface="Trebuchet MS" pitchFamily="0" charset="0"/>
                <a:cs typeface="Trebuchet MS" pitchFamily="0" charset="0"/>
              </a:rPr>
              <a:t>Example:</a:t>
            </a:r>
            <a:br>
              <a:rPr altLang="en-US" baseline="0" b="0" cap="none" sz="1800" i="0" kern="1200" lang="zh-CN" spc="0" strike="noStrike" u="none">
                <a:solidFill>
                  <a:srgbClr val="404040"/>
                </a:solidFill>
                <a:latin typeface="Trebuchet MS" pitchFamily="0" charset="0"/>
                <a:ea typeface="华文新魏" pitchFamily="0" charset="0"/>
                <a:cs typeface="Lucida Sans"/>
              </a:rPr>
            </a:br>
            <a:r>
              <a:rPr altLang="zh-CN" baseline="0" b="0" cap="none" sz="1800" i="0" kern="1200" lang="en-US" spc="0" strike="noStrike" u="none">
                <a:solidFill>
                  <a:srgbClr val="404040"/>
                </a:solidFill>
                <a:latin typeface="Trebuchet MS" pitchFamily="0" charset="0"/>
                <a:ea typeface="华文新魏" pitchFamily="0" charset="0"/>
                <a:cs typeface="Lucida Sans"/>
              </a:rPr>
              <a:t>                     </a:t>
            </a:r>
            <a:r>
              <a:rPr altLang="zh-CN" baseline="0" b="0" cap="none" sz="2000" i="0" kern="1200" lang="en-US" spc="0" strike="noStrike" u="none">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altLang="zh-CN" baseline="0" b="0" cap="none" sz="1800" i="0" kern="1200" lang="en-US" spc="0" strike="noStrike" u="none">
                <a:solidFill>
                  <a:schemeClr val="tx1"/>
                </a:solidFill>
                <a:latin typeface="Arial" pitchFamily="34" charset="0"/>
                <a:ea typeface="华文新魏" pitchFamily="0" charset="0"/>
                <a:cs typeface="Arial" pitchFamily="34" charset="0"/>
              </a:rPr>
              <a:t>.</a:t>
            </a:r>
            <a:endParaRPr altLang="en-US" baseline="0" b="0" cap="none" sz="18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27"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rgbClr val="00B0F0"/>
                </a:solidFill>
                <a:latin typeface="Arial" pitchFamily="34" charset="0"/>
                <a:ea typeface="方正姚体" pitchFamily="0" charset="0"/>
                <a:cs typeface="Arial" pitchFamily="34" charset="0"/>
              </a:rPr>
              <a:t>PROPOSED SOLUTION</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28" name="文本框"/>
          <p:cNvSpPr>
            <a:spLocks noGrp="1"/>
          </p:cNvSpPr>
          <p:nvPr>
            <p:ph type="body" idx="1"/>
          </p:nvPr>
        </p:nvSpPr>
        <p:spPr>
          <a:xfrm rot="0">
            <a:off x="677334" y="1409351"/>
            <a:ext cx="8596668" cy="4632011"/>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Cross-Platform Compatibility</a:t>
            </a:r>
            <a:r>
              <a:rPr altLang="zh-CN" baseline="0" b="0" cap="none" sz="1100" i="0" kern="1200" lang="en-US" spc="0" strike="noStrike" u="none">
                <a:solidFill>
                  <a:schemeClr val="tx1"/>
                </a:solidFill>
                <a:latin typeface="Söhne" pitchFamily="0" charset="0"/>
                <a:ea typeface="华文新魏" pitchFamily="0" charset="0"/>
                <a:cs typeface="Lucida Sans"/>
              </a:rPr>
              <a:t>: The keylogger will be developed to work seamlessly across major operating systems, including Windows, macOS, and Linux, ensuring broad compatibility.</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Stealth Mode Operation</a:t>
            </a:r>
            <a:r>
              <a:rPr altLang="zh-CN" baseline="0" b="0" cap="none" sz="1100" i="0" kern="1200" lang="en-US" spc="0" strike="noStrike" u="none">
                <a:solidFill>
                  <a:schemeClr val="tx1"/>
                </a:solidFill>
                <a:latin typeface="Söhne" pitchFamily="0" charset="0"/>
                <a:ea typeface="华文新魏" pitchFamily="0" charset="0"/>
                <a:cs typeface="Lucida Sans"/>
              </a:rPr>
              <a:t>: The keylogger will run silently in the background, without displaying any visible interface or notifications to the user. It will operate discreetly to avoid detection and interference with the user's normal activities.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Persistence Mechanism</a:t>
            </a:r>
            <a:r>
              <a:rPr altLang="zh-CN" baseline="0" b="0" cap="none" sz="1100" i="0" kern="1200" lang="en-US" spc="0" strike="noStrike" u="none">
                <a:solidFill>
                  <a:schemeClr val="tx1"/>
                </a:solidFill>
                <a:latin typeface="Söhne" pitchFamily="0" charset="0"/>
                <a:ea typeface="华文新魏" pitchFamily="0" charset="0"/>
                <a:cs typeface="Lucida Sans"/>
              </a:rPr>
              <a:t>: To ensure continuous operation, the keylogger will employ a persistence mechanism that allows it to automatically restart and resume logging keystrokes after system reboots or shutdowns.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Key Logging Functionality</a:t>
            </a:r>
            <a:r>
              <a:rPr altLang="zh-CN" baseline="0" b="0" cap="none" sz="1100" i="0" kern="1200" lang="en-US" spc="0" strike="noStrike" u="none">
                <a:solidFill>
                  <a:schemeClr val="tx1"/>
                </a:solidFill>
                <a:latin typeface="Söhne" pitchFamily="0" charset="0"/>
                <a:ea typeface="华文新魏" pitchFamily="0" charset="0"/>
                <a:cs typeface="Lucida Sans"/>
              </a:rPr>
              <a:t>: The keylogger will capture all keystrokes made by the user, including letters, numbers, symbols, and special keys like Enter, Backspace, Shift, Ctrl, and Alt. It will log this information in a secure manner to prevent unauthorized access.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Secure Data Storage</a:t>
            </a:r>
            <a:r>
              <a:rPr altLang="zh-CN" baseline="0" b="0" cap="none" sz="1100" i="0" kern="1200" lang="en-US" spc="0" strike="noStrike" u="none">
                <a:solidFill>
                  <a:schemeClr val="tx1"/>
                </a:solidFill>
                <a:latin typeface="Söhne" pitchFamily="0" charset="0"/>
                <a:ea typeface="华文新魏" pitchFamily="0" charset="0"/>
                <a:cs typeface="Lucida Sans"/>
              </a:rPr>
              <a:t>: Logged keystrokes will be securely stored in an encrypted format to prevent unauthorized access or tampering. The storage location will be chosen carefully to ensure data integrity and protection against potential threats.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Authorized Access for Data Retrieval</a:t>
            </a:r>
            <a:r>
              <a:rPr altLang="zh-CN" baseline="0" b="0" cap="none" sz="1100" i="0" kern="1200" lang="en-US" spc="0" strike="noStrike" u="none">
                <a:solidFill>
                  <a:schemeClr val="tx1"/>
                </a:solidFill>
                <a:latin typeface="Söhne" pitchFamily="0" charset="0"/>
                <a:ea typeface="华文新魏" pitchFamily="0" charset="0"/>
                <a:cs typeface="Lucida Sans"/>
              </a:rPr>
              <a:t>: Authorized users, such as administrators or designated personnel, will have access to retrieve the logged data through a secure interface. Access controls and authentication mechanisms will be implemented to prevent unauthorized access to the logged data.</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Legal and Ethical Compliance</a:t>
            </a:r>
            <a:r>
              <a:rPr altLang="zh-CN" baseline="0" b="0" cap="none" sz="1100" i="0" kern="1200" lang="en-US" spc="0" strike="noStrike" u="none">
                <a:solidFill>
                  <a:schemeClr val="tx1"/>
                </a:solidFill>
                <a:latin typeface="Söhne" pitchFamily="0" charset="0"/>
                <a:ea typeface="华文新魏" pitchFamily="0" charset="0"/>
                <a:cs typeface="Lucida Sans"/>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Comprehensive Documentation</a:t>
            </a:r>
            <a:r>
              <a:rPr altLang="zh-CN" baseline="0" b="0" cap="none" sz="1100" i="0" kern="1200" lang="en-US" spc="0" strike="noStrike" u="none">
                <a:solidFill>
                  <a:schemeClr val="tx1"/>
                </a:solidFill>
                <a:latin typeface="Söhne" pitchFamily="0" charset="0"/>
                <a:ea typeface="华文新魏" pitchFamily="0" charset="0"/>
                <a:cs typeface="Lucida Sans"/>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Security Measures</a:t>
            </a:r>
            <a:r>
              <a:rPr altLang="zh-CN" baseline="0" b="0" cap="none" sz="1100" i="0" kern="1200" lang="en-US" spc="0" strike="noStrike" u="none">
                <a:solidFill>
                  <a:schemeClr val="tx1"/>
                </a:solidFill>
                <a:latin typeface="Söhne" pitchFamily="0" charset="0"/>
                <a:ea typeface="华文新魏" pitchFamily="0" charset="0"/>
                <a:cs typeface="Lucida Sans"/>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Tx/>
              <a:buAutoNum type="arabicPeriod"/>
            </a:pPr>
            <a:r>
              <a:rPr altLang="zh-CN" baseline="0" b="1" cap="none" sz="1100" i="0" kern="1200" lang="en-US" spc="0" strike="noStrike" u="none">
                <a:solidFill>
                  <a:schemeClr val="tx1"/>
                </a:solidFill>
                <a:latin typeface="Söhne" pitchFamily="0" charset="0"/>
                <a:ea typeface="华文新魏" pitchFamily="0" charset="0"/>
                <a:cs typeface="Lucida Sans"/>
              </a:rPr>
              <a:t>User Privacy Protection</a:t>
            </a:r>
            <a:r>
              <a:rPr altLang="zh-CN" baseline="0" b="0" cap="none" sz="1100" i="0" kern="1200" lang="en-US" spc="0" strike="noStrike" u="none">
                <a:solidFill>
                  <a:schemeClr val="tx1"/>
                </a:solidFill>
                <a:latin typeface="Söhne" pitchFamily="0" charset="0"/>
                <a:ea typeface="华文新魏" pitchFamily="0" charset="0"/>
                <a:cs typeface="Lucida Sans"/>
              </a:rPr>
              <a:t>: Measures will be taken to safeguard user privacy, such as ensuring that the keylogger does not capture sensitive information like passwords or credit card numbers unless explicitly authorized for legitimate purposes.</a:t>
            </a:r>
            <a:endParaRPr altLang="zh-CN" baseline="0" b="0" cap="none" sz="1100" i="0" kern="1200" lang="en-US" spc="0" strike="noStrike" u="none">
              <a:solidFill>
                <a:schemeClr val="tx1"/>
              </a:solidFill>
              <a:latin typeface="Söhne" pitchFamily="0" charset="0"/>
              <a:ea typeface="华文新魏" pitchFamily="0" charset="0"/>
              <a:cs typeface="Lucida Sans"/>
            </a:endParaRPr>
          </a:p>
          <a:p>
            <a:pPr algn="l" indent="-342900" marL="342900">
              <a:lnSpc>
                <a:spcPct val="100000"/>
              </a:lnSpc>
              <a:spcBef>
                <a:spcPts val="1000"/>
              </a:spcBef>
              <a:spcAft>
                <a:spcPts val="0"/>
              </a:spcAft>
              <a:buClr>
                <a:schemeClr val="accent1"/>
              </a:buClr>
              <a:buSzPct val="80000"/>
              <a:buFont typeface="Wingdings 3" pitchFamily="0" charset="2"/>
              <a:buChar char=""/>
            </a:pPr>
            <a:endParaRPr altLang="en-US" baseline="0" b="0" cap="none" sz="115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29"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SYSTEM APPROACH</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30" name="文本框"/>
          <p:cNvSpPr>
            <a:spLocks noGrp="1"/>
          </p:cNvSpPr>
          <p:nvPr>
            <p:ph type="body" idx="1"/>
          </p:nvPr>
        </p:nvSpPr>
        <p:spPr>
          <a:xfrm rot="0">
            <a:off x="677334" y="1627465"/>
            <a:ext cx="8596668" cy="4413898"/>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80000"/>
              </a:lnSpc>
              <a:spcBef>
                <a:spcPts val="1000"/>
              </a:spcBef>
              <a:spcAft>
                <a:spcPts val="0"/>
              </a:spcAft>
              <a:buClr>
                <a:schemeClr val="accent1"/>
              </a:buClr>
              <a:buSzPct val="80000"/>
              <a:buFont typeface="Wingdings" pitchFamily="2" charset="2"/>
              <a:buChar char="§"/>
            </a:pPr>
            <a:r>
              <a:rPr altLang="zh-CN" baseline="0" b="1" cap="none" sz="1800" i="0" kern="1200" lang="en-US" spc="0" strike="noStrike" u="none">
                <a:solidFill>
                  <a:srgbClr val="0F0F0F"/>
                </a:solidFill>
                <a:latin typeface="Trebuchet MS" pitchFamily="0" charset="0"/>
                <a:ea typeface="华文新魏" pitchFamily="0" charset="0"/>
                <a:cs typeface="Lucida Sans"/>
              </a:rPr>
              <a:t>Programming Language: Python for its versatility, ease of use, and availability of libraries like </a:t>
            </a:r>
            <a:r>
              <a:rPr altLang="zh-CN" baseline="0" b="1" cap="none" sz="1800" i="0" kern="1200" lang="en-US" spc="0" strike="noStrike" u="none">
                <a:solidFill>
                  <a:srgbClr val="0F0F0F"/>
                </a:solidFill>
                <a:latin typeface="Trebuchet MS" pitchFamily="0" charset="0"/>
                <a:ea typeface="华文新魏" pitchFamily="0" charset="0"/>
                <a:cs typeface="Lucida Sans"/>
              </a:rPr>
              <a:t>pynput</a:t>
            </a:r>
            <a:r>
              <a:rPr altLang="zh-CN" baseline="0" b="1" cap="none" sz="1800" i="0" kern="1200" lang="en-US" spc="0" strike="noStrike" u="none">
                <a:solidFill>
                  <a:srgbClr val="0F0F0F"/>
                </a:solidFill>
                <a:latin typeface="Trebuchet MS" pitchFamily="0" charset="0"/>
                <a:ea typeface="华文新魏" pitchFamily="0" charset="0"/>
                <a:cs typeface="Lucida Sans"/>
              </a:rPr>
              <a:t> for keyboard monitoring.</a:t>
            </a: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r>
              <a:rPr altLang="zh-CN" baseline="0" b="1" cap="none" sz="1800" i="0" kern="1200" lang="en-US" spc="0" strike="noStrike" u="none">
                <a:solidFill>
                  <a:srgbClr val="0F0F0F"/>
                </a:solidFill>
                <a:latin typeface="Trebuchet MS" pitchFamily="0" charset="0"/>
                <a:ea typeface="华文新魏" pitchFamily="0" charset="0"/>
                <a:cs typeface="Lucida Sans"/>
              </a:rPr>
              <a:t>Data Storage: SQLite for its lightweight nature and ease of integration, providing a secure storage solution for logged keystrokes.</a:t>
            </a: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r>
              <a:rPr altLang="zh-CN" baseline="0" b="1" cap="none" sz="1800" i="0" kern="1200" lang="en-US" spc="0" strike="noStrike" u="none">
                <a:solidFill>
                  <a:srgbClr val="0F0F0F"/>
                </a:solidFill>
                <a:latin typeface="Trebuchet MS" pitchFamily="0" charset="0"/>
                <a:ea typeface="华文新魏" pitchFamily="0" charset="0"/>
                <a:cs typeface="Lucida Sans"/>
              </a:rPr>
              <a:t>Cross-Platform Compatibility: Utilize platform-independent libraries and frameworks to ensure seamless operation across Windows, macOS, and Linux environments.</a:t>
            </a: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r>
              <a:rPr altLang="zh-CN" baseline="0" b="1" cap="none" sz="1800" i="0" kern="1200" lang="en-US" spc="0" strike="noStrike" u="none">
                <a:solidFill>
                  <a:srgbClr val="0F0F0F"/>
                </a:solidFill>
                <a:latin typeface="Trebuchet MS" pitchFamily="0" charset="0"/>
                <a:ea typeface="华文新魏" pitchFamily="0" charset="0"/>
                <a:cs typeface="Lucida Sans"/>
              </a:rPr>
              <a:t>Security: Implement encryption using Python's built-in cryptography library to securely store logged data and adhere to privacy standards.</a:t>
            </a: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pitchFamily="2" charset="2"/>
              <a:buChar char="§"/>
            </a:pPr>
            <a:r>
              <a:rPr altLang="zh-CN" baseline="0" b="1" cap="none" sz="1800" i="0" kern="1200" lang="en-US" spc="0" strike="noStrike" u="none">
                <a:solidFill>
                  <a:srgbClr val="0F0F0F"/>
                </a:solidFill>
                <a:latin typeface="Trebuchet MS" pitchFamily="0" charset="0"/>
                <a:ea typeface="华文新魏" pitchFamily="0" charset="0"/>
                <a:cs typeface="Lucida Sans"/>
              </a:rPr>
              <a:t>Documentation: Create detailed documentation using Markdown or </a:t>
            </a:r>
            <a:r>
              <a:rPr altLang="zh-CN" baseline="0" b="1" cap="none" sz="1800" i="0" kern="1200" lang="en-US" spc="0" strike="noStrike" u="none">
                <a:solidFill>
                  <a:srgbClr val="0F0F0F"/>
                </a:solidFill>
                <a:latin typeface="Trebuchet MS" pitchFamily="0" charset="0"/>
                <a:ea typeface="华文新魏" pitchFamily="0" charset="0"/>
                <a:cs typeface="Lucida Sans"/>
              </a:rPr>
              <a:t>reStructuredText</a:t>
            </a:r>
            <a:r>
              <a:rPr altLang="zh-CN" baseline="0" b="1" cap="none" sz="1800" i="0" kern="1200" lang="en-US" spc="0" strike="noStrike" u="none">
                <a:solidFill>
                  <a:srgbClr val="0F0F0F"/>
                </a:solidFill>
                <a:latin typeface="Trebuchet MS" pitchFamily="0" charset="0"/>
                <a:ea typeface="华文新魏" pitchFamily="0" charset="0"/>
                <a:cs typeface="Lucida Sans"/>
              </a:rPr>
              <a:t>, covering installation, configuration, usage guidelines, legal compliance, and ethical considerations to ensure clarity and compliance with relevant regulations.</a:t>
            </a:r>
            <a:endParaRPr altLang="zh-CN" baseline="0" b="1" cap="none" sz="1800" i="0" kern="1200" lang="en-US" spc="0" strike="noStrike" u="none">
              <a:solidFill>
                <a:srgbClr val="0F0F0F"/>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en-US" baseline="0" b="0" cap="none" sz="5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31"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ALGORITHM AND DEPLOYMENT</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32"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80000"/>
              </a:lnSpc>
              <a:spcBef>
                <a:spcPts val="1000"/>
              </a:spcBef>
              <a:spcAft>
                <a:spcPts val="0"/>
              </a:spcAft>
              <a:buNone/>
            </a:pPr>
            <a:r>
              <a:rPr altLang="zh-CN" baseline="0" b="1" cap="none" sz="3000" i="0" kern="1200" lang="en-US" spc="0" strike="noStrike" u="none">
                <a:solidFill>
                  <a:srgbClr val="404040"/>
                </a:solidFill>
                <a:latin typeface="Trebuchet MS" pitchFamily="0" charset="0"/>
                <a:ea typeface="华文新魏" pitchFamily="0" charset="0"/>
                <a:cs typeface="Lucida Sans"/>
              </a:rPr>
              <a:t>ALGORITHM:</a:t>
            </a:r>
            <a:endParaRPr altLang="zh-CN" baseline="0" b="1" cap="none" sz="3000" i="0" kern="1200" lang="en-US" spc="0" strike="noStrike" u="none">
              <a:solidFill>
                <a:srgbClr val="404040"/>
              </a:solidFill>
              <a:latin typeface="Trebuchet MS" pitchFamily="0" charset="0"/>
              <a:ea typeface="华文新魏" pitchFamily="0" charset="0"/>
              <a:cs typeface="Lucida Sans"/>
            </a:endParaRPr>
          </a:p>
          <a:p>
            <a:pPr algn="l" indent="-305435" marL="305435">
              <a:lnSpc>
                <a:spcPct val="80000"/>
              </a:lnSpc>
              <a:spcBef>
                <a:spcPts val="1000"/>
              </a:spcBef>
              <a:spcAft>
                <a:spcPts val="0"/>
              </a:spcAft>
              <a:buClr>
                <a:schemeClr val="accent1"/>
              </a:buClr>
              <a:buSzPct val="80000"/>
              <a:buFont typeface="Wingdings 3" pitchFamily="0" charset="2"/>
              <a:buChar char=""/>
            </a:pPr>
            <a:r>
              <a:rPr altLang="zh-CN" baseline="0" b="0" cap="none" sz="1700" i="0" kern="1200" lang="en-US" spc="0" strike="noStrike" u="none">
                <a:solidFill>
                  <a:srgbClr val="404040"/>
                </a:solidFill>
                <a:latin typeface="Trebuchet MS" pitchFamily="0" charset="0"/>
                <a:ea typeface="华文新魏" pitchFamily="0" charset="0"/>
                <a:cs typeface="Lucida Sans"/>
              </a:rPr>
              <a:t>Keyboard Hook Installation: Use a platform-specific method (e.g., </a:t>
            </a:r>
            <a:r>
              <a:rPr altLang="zh-CN" baseline="0" b="0" cap="none" sz="1700" i="0" kern="1200" lang="en-US" spc="0" strike="noStrike" u="none">
                <a:solidFill>
                  <a:srgbClr val="404040"/>
                </a:solidFill>
                <a:latin typeface="Trebuchet MS" pitchFamily="0" charset="0"/>
                <a:ea typeface="华文新魏" pitchFamily="0" charset="0"/>
                <a:cs typeface="Lucida Sans"/>
              </a:rPr>
              <a:t>pyHook</a:t>
            </a:r>
            <a:r>
              <a:rPr altLang="zh-CN" baseline="0" b="0" cap="none" sz="1700" i="0" kern="1200" lang="en-US" spc="0" strike="noStrike" u="none">
                <a:solidFill>
                  <a:srgbClr val="404040"/>
                </a:solidFill>
                <a:latin typeface="Trebuchet MS" pitchFamily="0" charset="0"/>
                <a:ea typeface="华文新魏" pitchFamily="0" charset="0"/>
                <a:cs typeface="Lucida Sans"/>
              </a:rPr>
              <a:t> for Windows, </a:t>
            </a:r>
            <a:r>
              <a:rPr altLang="zh-CN" baseline="0" b="0" cap="none" sz="1700" i="0" kern="1200" lang="en-US" spc="0" strike="noStrike" u="none">
                <a:solidFill>
                  <a:srgbClr val="404040"/>
                </a:solidFill>
                <a:latin typeface="Trebuchet MS" pitchFamily="0" charset="0"/>
                <a:ea typeface="华文新魏" pitchFamily="0" charset="0"/>
                <a:cs typeface="Lucida Sans"/>
              </a:rPr>
              <a:t>pynput</a:t>
            </a:r>
            <a:r>
              <a:rPr altLang="zh-CN" baseline="0" b="0" cap="none" sz="1700" i="0" kern="1200" lang="en-US" spc="0" strike="noStrike" u="none">
                <a:solidFill>
                  <a:srgbClr val="404040"/>
                </a:solidFill>
                <a:latin typeface="Trebuchet MS" pitchFamily="0" charset="0"/>
                <a:ea typeface="华文新魏" pitchFamily="0" charset="0"/>
                <a:cs typeface="Lucida Sans"/>
              </a:rPr>
              <a:t> for cross-platform) to install a keyboard hook that captures keystrokes.</a:t>
            </a:r>
            <a:endParaRPr altLang="zh-CN" baseline="0" b="0" cap="none" sz="1700" i="0" kern="1200" lang="en-US" spc="0" strike="noStrike" u="none">
              <a:solidFill>
                <a:srgbClr val="404040"/>
              </a:solidFill>
              <a:latin typeface="Trebuchet MS" pitchFamily="0" charset="0"/>
              <a:ea typeface="华文新魏" pitchFamily="0" charset="0"/>
              <a:cs typeface="Lucida Sans"/>
            </a:endParaRPr>
          </a:p>
          <a:p>
            <a:pPr algn="l" indent="-305435" marL="305435">
              <a:lnSpc>
                <a:spcPct val="80000"/>
              </a:lnSpc>
              <a:spcBef>
                <a:spcPts val="1000"/>
              </a:spcBef>
              <a:spcAft>
                <a:spcPts val="0"/>
              </a:spcAft>
              <a:buClr>
                <a:schemeClr val="accent1"/>
              </a:buClr>
              <a:buSzPct val="80000"/>
              <a:buFont typeface="Wingdings 3" pitchFamily="0" charset="2"/>
              <a:buChar char=""/>
            </a:pPr>
            <a:r>
              <a:rPr altLang="zh-CN" baseline="0" b="0" cap="none" sz="1700" i="0" kern="1200" lang="en-US" spc="0" strike="noStrike" u="none">
                <a:solidFill>
                  <a:srgbClr val="404040"/>
                </a:solidFill>
                <a:latin typeface="Trebuchet MS" pitchFamily="0" charset="0"/>
                <a:ea typeface="华文新魏" pitchFamily="0" charset="0"/>
                <a:cs typeface="Lucida Sans"/>
              </a:rPr>
              <a:t>Keylogging Functionality: Implement a function to capture and log each keystroke event, including the key pressed and any modifiers (e.g., Shift, Ctrl).</a:t>
            </a:r>
            <a:endParaRPr altLang="zh-CN" baseline="0" b="0" cap="none" sz="1700" i="0" kern="1200" lang="en-US" spc="0" strike="noStrike" u="none">
              <a:solidFill>
                <a:srgbClr val="404040"/>
              </a:solidFill>
              <a:latin typeface="Trebuchet MS" pitchFamily="0" charset="0"/>
              <a:ea typeface="华文新魏" pitchFamily="0" charset="0"/>
              <a:cs typeface="Lucida Sans"/>
            </a:endParaRPr>
          </a:p>
          <a:p>
            <a:pPr algn="l" indent="-305435" marL="305435">
              <a:lnSpc>
                <a:spcPct val="80000"/>
              </a:lnSpc>
              <a:spcBef>
                <a:spcPts val="1000"/>
              </a:spcBef>
              <a:spcAft>
                <a:spcPts val="0"/>
              </a:spcAft>
              <a:buClr>
                <a:schemeClr val="accent1"/>
              </a:buClr>
              <a:buSzPct val="80000"/>
              <a:buFont typeface="Wingdings 3" pitchFamily="0" charset="2"/>
              <a:buChar char=""/>
            </a:pPr>
            <a:r>
              <a:rPr altLang="zh-CN" baseline="0" b="0" cap="none" sz="1700" i="0" kern="1200" lang="en-US" spc="0" strike="noStrike" u="none">
                <a:solidFill>
                  <a:srgbClr val="404040"/>
                </a:solidFill>
                <a:latin typeface="Trebuchet MS" pitchFamily="0" charset="0"/>
                <a:ea typeface="华文新魏" pitchFamily="0" charset="0"/>
                <a:cs typeface="Lucida Sans"/>
              </a:rPr>
              <a:t>Data Encryption: Encrypt logged keystrokes using a secure encryption algorithm (e.g., AES) to protect sensitive information.</a:t>
            </a:r>
            <a:endParaRPr altLang="zh-CN" baseline="0" b="0" cap="none" sz="1700" i="0" kern="1200" lang="en-US" spc="0" strike="noStrike" u="none">
              <a:solidFill>
                <a:srgbClr val="404040"/>
              </a:solidFill>
              <a:latin typeface="Trebuchet MS" pitchFamily="0" charset="0"/>
              <a:ea typeface="华文新魏" pitchFamily="0" charset="0"/>
              <a:cs typeface="Lucida Sans"/>
            </a:endParaRPr>
          </a:p>
          <a:p>
            <a:pPr algn="l" indent="-305435" marL="305435">
              <a:lnSpc>
                <a:spcPct val="80000"/>
              </a:lnSpc>
              <a:spcBef>
                <a:spcPts val="1000"/>
              </a:spcBef>
              <a:spcAft>
                <a:spcPts val="0"/>
              </a:spcAft>
              <a:buClr>
                <a:schemeClr val="accent1"/>
              </a:buClr>
              <a:buSzPct val="80000"/>
              <a:buFont typeface="Wingdings 3" pitchFamily="0" charset="2"/>
              <a:buChar char=""/>
            </a:pPr>
            <a:r>
              <a:rPr altLang="zh-CN" baseline="0" b="0" cap="none" sz="1700" i="0" kern="1200" lang="en-US" spc="0" strike="noStrike" u="none">
                <a:solidFill>
                  <a:srgbClr val="404040"/>
                </a:solidFill>
                <a:latin typeface="Trebuchet MS" pitchFamily="0" charset="0"/>
                <a:ea typeface="华文新魏" pitchFamily="0" charset="0"/>
                <a:cs typeface="Lucida Sans"/>
              </a:rPr>
              <a:t>Data Storage: Store encrypted keystrokes in a secure database (e.g., SQLite) or file system, ensuring proper access controls and permissions.</a:t>
            </a:r>
            <a:endParaRPr altLang="zh-CN" baseline="0" b="0" cap="none" sz="1700" i="0" kern="1200" lang="en-US" spc="0" strike="noStrike" u="none">
              <a:solidFill>
                <a:srgbClr val="404040"/>
              </a:solidFill>
              <a:latin typeface="Trebuchet MS" pitchFamily="0" charset="0"/>
              <a:ea typeface="华文新魏" pitchFamily="0" charset="0"/>
              <a:cs typeface="Lucida Sans"/>
            </a:endParaRPr>
          </a:p>
          <a:p>
            <a:pPr algn="l" indent="-305435" marL="305435">
              <a:lnSpc>
                <a:spcPct val="80000"/>
              </a:lnSpc>
              <a:spcBef>
                <a:spcPts val="1000"/>
              </a:spcBef>
              <a:spcAft>
                <a:spcPts val="0"/>
              </a:spcAft>
              <a:buClr>
                <a:schemeClr val="accent1"/>
              </a:buClr>
              <a:buSzPct val="80000"/>
              <a:buFont typeface="Wingdings 3" pitchFamily="0" charset="2"/>
              <a:buChar char=""/>
            </a:pPr>
            <a:r>
              <a:rPr altLang="zh-CN" baseline="0" b="0" cap="none" sz="1700" i="0" kern="1200" lang="en-US" spc="0" strike="noStrike" u="none">
                <a:solidFill>
                  <a:srgbClr val="404040"/>
                </a:solidFill>
                <a:latin typeface="Trebuchet MS" pitchFamily="0" charset="0"/>
                <a:ea typeface="华文新魏" pitchFamily="0" charset="0"/>
                <a:cs typeface="Lucida Sans"/>
              </a:rPr>
              <a:t>Persistence: Implement mechanisms (e.g., Windows Registry, Linux </a:t>
            </a:r>
            <a:r>
              <a:rPr altLang="zh-CN" baseline="0" b="0" cap="none" sz="1700" i="0" kern="1200" lang="en-US" spc="0" strike="noStrike" u="none">
                <a:solidFill>
                  <a:srgbClr val="404040"/>
                </a:solidFill>
                <a:latin typeface="Trebuchet MS" pitchFamily="0" charset="0"/>
                <a:ea typeface="华文新魏" pitchFamily="0" charset="0"/>
                <a:cs typeface="Lucida Sans"/>
              </a:rPr>
              <a:t>systemd</a:t>
            </a:r>
            <a:r>
              <a:rPr altLang="zh-CN" baseline="0" b="0" cap="none" sz="1700" i="0" kern="1200" lang="en-US" spc="0" strike="noStrike" u="none">
                <a:solidFill>
                  <a:srgbClr val="404040"/>
                </a:solidFill>
                <a:latin typeface="Trebuchet MS" pitchFamily="0" charset="0"/>
                <a:ea typeface="华文新魏" pitchFamily="0" charset="0"/>
                <a:cs typeface="Lucida Sans"/>
              </a:rPr>
              <a:t> service) to ensure the keylogger starts automatically on system boot and remains active in the background.</a:t>
            </a:r>
            <a:endParaRPr altLang="zh-CN" baseline="0" b="0" cap="none" sz="17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en-US" baseline="0" b="0" cap="none" sz="17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33"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rebuchet MS" pitchFamily="0" charset="0"/>
                <a:ea typeface="方正姚体" pitchFamily="0" charset="0"/>
                <a:cs typeface="Lucida Sans"/>
              </a:rPr>
              <a:t>DEPLOYMENT</a:t>
            </a:r>
            <a:endParaRPr altLang="en-US" baseline="0" b="0" cap="none" sz="3600" i="0" kern="1200" lang="zh-CN" spc="0" strike="noStrike" u="none">
              <a:solidFill>
                <a:schemeClr val="accent1"/>
              </a:solidFill>
              <a:latin typeface="Trebuchet MS" pitchFamily="0" charset="0"/>
              <a:ea typeface="方正姚体" pitchFamily="0" charset="0"/>
              <a:cs typeface="Lucida Sans"/>
            </a:endParaRPr>
          </a:p>
        </p:txBody>
      </p:sp>
      <p:sp>
        <p:nvSpPr>
          <p:cNvPr id="1048634"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Platform-Specific Installation: Package the keylogger application for deployment on different operating systems, ensuring compatibility with Windows, macOS, and Linux.</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Installation Instructions: Provide clear instructions for installing and configuring the keylogger, including any dependencies or system requirements.</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Configuration Options: Allow users to customize settings such as encryption keys, logging intervals, and output format through a configuration file or user interface.</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Security Measures: Implement security measures to prevent unauthorized access to logged data, such as access controls, encryption, and secure communication protocols.</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Testing and Validation: Thoroughly test the deployed keylogger in various environments to ensure functionality, reliability, and security. Address any issues or bugs discovered during testing before deploying to production.</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Documentation: Prepare comprehensive documentation covering installation, configuration, usage guidelines, legal compliance, and ethical considerations to assist users and administrators in deploying and using the keylogger responsibly.</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r>
              <a:rPr altLang="zh-CN" baseline="0" b="0" cap="none" sz="1400" i="0" kern="1200" lang="en-US" spc="0" strike="noStrike" u="none">
                <a:solidFill>
                  <a:srgbClr val="404040"/>
                </a:solidFill>
                <a:latin typeface="Trebuchet MS" pitchFamily="0" charset="0"/>
                <a:ea typeface="华文新魏" pitchFamily="0" charset="0"/>
                <a:cs typeface="Lucida Sans"/>
              </a:rPr>
              <a:t>Feedback and Support: Provide channels for users to provide feedback, report issues, and receive support, ensuring ongoing maintenance and improvement of the deployed keylogger system.</a:t>
            </a:r>
            <a:endParaRPr altLang="zh-CN" baseline="0" b="0" cap="none" sz="1400" i="0" kern="1200" lang="en-US" spc="0" strike="noStrike" u="none">
              <a:solidFill>
                <a:srgbClr val="404040"/>
              </a:solidFill>
              <a:latin typeface="Trebuchet MS" pitchFamily="0" charset="0"/>
              <a:ea typeface="华文新魏" pitchFamily="0" charset="0"/>
              <a:cs typeface="Lucida Sans"/>
            </a:endParaRPr>
          </a:p>
          <a:p>
            <a:pPr algn="l" indent="-342900" marL="342900">
              <a:lnSpc>
                <a:spcPct val="80000"/>
              </a:lnSpc>
              <a:spcBef>
                <a:spcPts val="1000"/>
              </a:spcBef>
              <a:spcAft>
                <a:spcPts val="0"/>
              </a:spcAft>
              <a:buClr>
                <a:schemeClr val="accent1"/>
              </a:buClr>
              <a:buSzPct val="80000"/>
              <a:buFont typeface="Wingdings 3" pitchFamily="0" charset="2"/>
              <a:buChar char=""/>
            </a:pPr>
            <a:endParaRPr altLang="en-US" baseline="0" b="0" cap="none" sz="1400" i="0" kern="1200" lang="zh-CN" spc="0" strike="noStrike" u="none">
              <a:solidFill>
                <a:srgbClr val="404040"/>
              </a:solidFill>
              <a:latin typeface="Trebuchet MS" pitchFamily="0" charset="0"/>
              <a:ea typeface="华文新魏"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35" name="文本框"/>
          <p:cNvSpPr>
            <a:spLocks noGrp="1"/>
          </p:cNvSpPr>
          <p:nvPr>
            <p:ph type="title"/>
          </p:nvPr>
        </p:nvSpPr>
        <p:spPr>
          <a:xfrm rot="0">
            <a:off x="677334" y="609600"/>
            <a:ext cx="8596668" cy="82731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1200" lang="en-US" spc="0" strike="noStrike" u="none">
                <a:solidFill>
                  <a:srgbClr val="00B0F0"/>
                </a:solidFill>
                <a:latin typeface="Trebuchet MS" pitchFamily="0" charset="0"/>
                <a:ea typeface="方正姚体" pitchFamily="0" charset="0"/>
                <a:cs typeface="Lucida Sans"/>
              </a:rPr>
              <a:t>RESULT</a:t>
            </a:r>
            <a:endParaRPr altLang="en-US" baseline="0" b="0" cap="none" sz="3600" i="0" kern="1200" lang="zh-CN" spc="0" strike="noStrike" u="none">
              <a:solidFill>
                <a:srgbClr val="00B0F0"/>
              </a:solidFill>
              <a:latin typeface="Trebuchet MS" pitchFamily="0" charset="0"/>
              <a:ea typeface="方正姚体" pitchFamily="0" charset="0"/>
              <a:cs typeface="Lucida Sans"/>
            </a:endParaRPr>
          </a:p>
        </p:txBody>
      </p:sp>
      <p:sp>
        <p:nvSpPr>
          <p:cNvPr id="1048636" name="矩形"/>
          <p:cNvSpPr/>
          <p:nvPr/>
        </p:nvSpPr>
        <p:spPr>
          <a:xfrm rot="0">
            <a:off x="677334" y="1436914"/>
            <a:ext cx="3631844"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Trebuchet MS" pitchFamily="0" charset="0"/>
                <a:ea typeface="华文新魏" pitchFamily="0" charset="0"/>
                <a:cs typeface="Trebuchet MS" pitchFamily="0" charset="0"/>
              </a:rPr>
              <a:t>OUTPUT IMAGES:</a:t>
            </a:r>
            <a:endParaRPr altLang="en-US" baseline="0" b="1" cap="none" sz="2400" i="0" kern="1200" lang="zh-CN" spc="0" strike="noStrike" u="none">
              <a:solidFill>
                <a:schemeClr val="tx1"/>
              </a:solidFill>
              <a:latin typeface="Trebuchet MS" pitchFamily="0" charset="0"/>
              <a:ea typeface="华文新魏" pitchFamily="0" charset="0"/>
              <a:cs typeface="Trebuchet MS" pitchFamily="0" charset="0"/>
            </a:endParaRPr>
          </a:p>
        </p:txBody>
      </p:sp>
      <p:pic>
        <p:nvPicPr>
          <p:cNvPr id="2097152" name="图片"/>
          <p:cNvPicPr>
            <a:picLocks noChangeAspect="1"/>
          </p:cNvPicPr>
          <p:nvPr/>
        </p:nvPicPr>
        <p:blipFill>
          <a:blip xmlns:r="http://schemas.openxmlformats.org/officeDocument/2006/relationships" r:embed="rId1" cstate="print"/>
          <a:stretch>
            <a:fillRect/>
          </a:stretch>
        </p:blipFill>
        <p:spPr>
          <a:xfrm rot="0">
            <a:off x="677334" y="1965323"/>
            <a:ext cx="8102685" cy="4657426"/>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645951" y="1089451"/>
            <a:ext cx="8285903" cy="4679096"/>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dcterms:created xsi:type="dcterms:W3CDTF">2024-03-25T18:30:23Z</dcterms:created>
  <dcterms:modified xsi:type="dcterms:W3CDTF">2024-03-26T08:30:07Z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b9139eadda0648839d093f5341268052</vt:lpwstr>
  </property>
</Properties>
</file>