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Yamunabalasupramaniyan02/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 name="Google Shape;59;p1"/>
          <p:cNvSpPr txBox="1"/>
          <p:nvPr/>
        </p:nvSpPr>
        <p:spPr>
          <a:xfrm>
            <a:off x="6096000" y="2687063"/>
            <a:ext cx="9498000"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3" name="Title 2">
            <a:extLst>
              <a:ext uri="{FF2B5EF4-FFF2-40B4-BE49-F238E27FC236}">
                <a16:creationId xmlns:a16="http://schemas.microsoft.com/office/drawing/2014/main" xmlns="" id="{C0DBE9F6-3965-BF2D-2D98-8DB9922F79BB}"/>
              </a:ext>
            </a:extLst>
          </p:cNvPr>
          <p:cNvSpPr>
            <a:spLocks noGrp="1"/>
          </p:cNvSpPr>
          <p:nvPr>
            <p:ph type="ctrTitle"/>
          </p:nvPr>
        </p:nvSpPr>
        <p:spPr>
          <a:xfrm>
            <a:off x="6096001" y="2042426"/>
            <a:ext cx="2336799" cy="492443"/>
          </a:xfrm>
        </p:spPr>
        <p:txBody>
          <a:bodyPr/>
          <a:lstStyle/>
          <a:p>
            <a:r>
              <a:rPr lang="en-US" dirty="0" smtClean="0">
                <a:latin typeface="+mj-lt"/>
              </a:rPr>
              <a:t>YAMUNA</a:t>
            </a:r>
            <a:r>
              <a:rPr lang="en-US" dirty="0" smtClean="0">
                <a:latin typeface="+mj-lt"/>
              </a:rPr>
              <a:t> </a:t>
            </a:r>
            <a:r>
              <a:rPr lang="en-US" dirty="0">
                <a:latin typeface="+mj-lt"/>
              </a:rPr>
              <a:t>B</a:t>
            </a:r>
            <a:endParaRPr lang="en-IN"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dirty="0" smtClean="0">
                <a:solidFill>
                  <a:srgbClr val="2D83C3"/>
                </a:solidFill>
                <a:latin typeface="Trebuchet MS"/>
                <a:ea typeface="Trebuchet MS"/>
                <a:cs typeface="Trebuchet MS"/>
                <a:sym typeface="Trebuchet MS"/>
              </a:rPr>
              <a:t>3/21/2024  </a:t>
            </a:r>
            <a:r>
              <a:rPr lang="en-US" sz="1100" b="1" dirty="0" smtClean="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221" name="Google Shape;221;p10"/>
          <p:cNvSpPr txBox="1"/>
          <p:nvPr/>
        </p:nvSpPr>
        <p:spPr>
          <a:xfrm>
            <a:off x="683258" y="6111875"/>
            <a:ext cx="9009381"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dirty="0" smtClean="0">
                <a:latin typeface="Trebuchet MS"/>
                <a:ea typeface="Trebuchet MS"/>
                <a:cs typeface="Trebuchet MS"/>
                <a:sym typeface="Trebuchet MS"/>
                <a:hlinkClick r:id="rId4"/>
              </a:rPr>
              <a:t>https://github.com/Yamunabalasupramaniyan02/TNSDC-Generative-AI</a:t>
            </a:r>
            <a:endParaRPr sz="200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7810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dirty="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332719" y="149271"/>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89" name="Google Shape;89;p2"/>
          <p:cNvSpPr txBox="1"/>
          <p:nvPr/>
        </p:nvSpPr>
        <p:spPr>
          <a:xfrm>
            <a:off x="221102" y="636875"/>
            <a:ext cx="11451300" cy="763205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4000" b="1" u="sng"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50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THE WOW IN SOLUTION</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a:ea typeface="Trebuchet MS"/>
                <a:cs typeface="Trebuchet MS"/>
                <a:sym typeface="Trebuchet MS"/>
              </a:rPr>
              <a:t>WORKFLOW MODEL</a:t>
            </a:r>
            <a:endParaRPr sz="440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Data Collection</a:t>
            </a:r>
            <a:endParaRPr sz="170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Data PreProcessing</a:t>
            </a:r>
            <a:endParaRPr sz="160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Feature Engineering</a:t>
            </a:r>
            <a:endParaRPr sz="150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687</Words>
  <Application>Microsoft Office PowerPoint</Application>
  <PresentationFormat>Custom</PresentationFormat>
  <Paragraphs>135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YAMUNA B</vt:lpstr>
      <vt:lpstr>PROJECT TITLE</vt:lpstr>
      <vt:lpstr>AGENDA</vt:lpstr>
      <vt:lpstr>PROBLEM STATEMENT</vt:lpstr>
      <vt:lpstr>PROJECT OVERVIEW</vt:lpstr>
      <vt:lpstr>WHO ARE THE END USERS?</vt:lpstr>
      <vt:lpstr>SOLUTION AND ITS VALUE PROPOSITION</vt:lpstr>
      <vt:lpstr>THE WOW IN SOLUTION</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NIVETAA M</dc:title>
  <cp:lastModifiedBy>domain</cp:lastModifiedBy>
  <cp:revision>2</cp:revision>
  <dcterms:created xsi:type="dcterms:W3CDTF">2024-04-01T15:34:00Z</dcterms:created>
  <dcterms:modified xsi:type="dcterms:W3CDTF">2024-04-04T06:18:30Z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