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7" r:id="rId18"/>
    <p:sldId id="278" r:id="rId19"/>
    <p:sldId id="279" r:id="rId20"/>
    <p:sldId id="280" r:id="rId21"/>
    <p:sldId id="281" r:id="rId22"/>
    <p:sldId id="290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Managing, Analyzing, and Visualizing Student Data</a:t>
            </a:r>
          </a:p>
          <a:p>
            <a:r>
              <a:t>Python + MySQL + Streamlit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Performance 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Implemented in app.py</a:t>
            </a:r>
          </a:p>
          <a:p>
            <a:r>
              <a:t>- Features:</a:t>
            </a:r>
          </a:p>
          <a:p>
            <a:r>
              <a:t>  Querying</a:t>
            </a:r>
          </a:p>
          <a:p>
            <a:r>
              <a:t>  Reporting</a:t>
            </a:r>
          </a:p>
          <a:p>
            <a:r>
              <a:t>  Visualization (via Streamlit)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Test scripts and schema</a:t>
            </a:r>
          </a:p>
          <a:p>
            <a:r>
              <a:t>- Handle edge cases</a:t>
            </a:r>
          </a:p>
          <a:p>
            <a:r>
              <a:t>- Usage instructions</a:t>
            </a:r>
          </a:p>
          <a:p>
            <a:r>
              <a:t>- Recommendations for future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Language: Python 3.x</a:t>
            </a:r>
          </a:p>
          <a:p>
            <a:r>
              <a:t>- Database: MySQL</a:t>
            </a:r>
          </a:p>
          <a:p>
            <a:r>
              <a:t>- Libraries: mysql-connector-python / PyMySQL, Faker, pandas, stdlib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```bash</a:t>
            </a:r>
          </a:p>
          <a:p>
            <a:r>
              <a:t>python db_create.py</a:t>
            </a:r>
          </a:p>
          <a:p>
            <a:r>
              <a:t>python db_insert.py</a:t>
            </a:r>
          </a:p>
          <a:p>
            <a:r>
              <a:t>streamlit run app.py</a:t>
            </a:r>
          </a:p>
          <a:p>
            <a:r>
              <a:t>```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Modular design &amp; reusability</a:t>
            </a:r>
          </a:p>
          <a:p>
            <a:r>
              <a:t>- Data integrity through validation</a:t>
            </a:r>
          </a:p>
          <a:p>
            <a:r>
              <a:t>- Extensibility for new features</a:t>
            </a:r>
          </a:p>
          <a:p>
            <a:r>
              <a:t>- Centralized DB connection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Web-based dashboard</a:t>
            </a:r>
          </a:p>
          <a:p>
            <a:r>
              <a:t>- User authentication</a:t>
            </a:r>
          </a:p>
          <a:p>
            <a:r>
              <a:t>- Advanced analytics (e.g., ML)</a:t>
            </a:r>
          </a:p>
          <a:p>
            <a:r>
              <a:t>- Automate data import/export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Shots : Create Database and Tables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b="3703"/>
          <a:stretch>
            <a:fillRect/>
          </a:stretch>
        </p:blipFill>
        <p:spPr>
          <a:xfrm>
            <a:off x="301625" y="1599577"/>
            <a:ext cx="8504238" cy="44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Data in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 b="3418"/>
          <a:stretch>
            <a:fillRect/>
          </a:stretch>
        </p:blipFill>
        <p:spPr>
          <a:xfrm>
            <a:off x="301625" y="1606390"/>
            <a:ext cx="8504238" cy="44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3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Student details by Student Id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" b="3703"/>
          <a:stretch>
            <a:fillRect/>
          </a:stretch>
        </p:blipFill>
        <p:spPr>
          <a:xfrm>
            <a:off x="301625" y="1646170"/>
            <a:ext cx="8504238" cy="43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All Students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" b="4532"/>
          <a:stretch>
            <a:fillRect/>
          </a:stretch>
        </p:blipFill>
        <p:spPr>
          <a:xfrm>
            <a:off x="301625" y="1625683"/>
            <a:ext cx="8504238" cy="437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Python-based dashboard application</a:t>
            </a:r>
          </a:p>
          <a:p>
            <a:r>
              <a:t>- Manages student performance data</a:t>
            </a:r>
          </a:p>
          <a:p>
            <a:r>
              <a:t>- Features: Data storage, entry, querying,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Eligible </a:t>
            </a:r>
            <a:r>
              <a:rPr lang="en-US" dirty="0" smtClean="0"/>
              <a:t>Students dynamically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title="Inserting image..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3" b="5413"/>
          <a:stretch>
            <a:fillRect/>
          </a:stretch>
        </p:blipFill>
        <p:spPr>
          <a:xfrm>
            <a:off x="301752" y="1527048"/>
            <a:ext cx="850392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SQL Queries Insights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9" b="4272"/>
          <a:stretch/>
        </p:blipFill>
        <p:spPr bwMode="auto"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7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 title="Inserting image...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title="Inserting image...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title="Inserting image...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8" b="4273"/>
          <a:stretch>
            <a:fillRect/>
          </a:stretch>
        </p:blipFill>
        <p:spPr>
          <a:xfrm>
            <a:off x="301625" y="1606390"/>
            <a:ext cx="8504238" cy="441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title="Inserting image...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title="Inserting image...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title="Inserting image...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dirty="0" err="1"/>
              <a:t>StudentPerformanceDashboard</a:t>
            </a:r>
            <a:r>
              <a:rPr dirty="0"/>
              <a:t>/</a:t>
            </a:r>
          </a:p>
          <a:p>
            <a:r>
              <a:rPr dirty="0"/>
              <a:t>├── app.py</a:t>
            </a:r>
          </a:p>
          <a:p>
            <a:r>
              <a:rPr dirty="0"/>
              <a:t>├── conn.py</a:t>
            </a:r>
          </a:p>
          <a:p>
            <a:r>
              <a:rPr dirty="0"/>
              <a:t>├── db_create.py</a:t>
            </a:r>
          </a:p>
          <a:p>
            <a:r>
              <a:rPr dirty="0"/>
              <a:t>├── db_insert.py</a:t>
            </a:r>
          </a:p>
          <a:p>
            <a:r>
              <a:rPr dirty="0"/>
              <a:t>Each module handles a distinct function for modular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60" y="1527175"/>
            <a:ext cx="81319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Scalable foundation for student data analysis</a:t>
            </a:r>
          </a:p>
          <a:p>
            <a:r>
              <a:t>- Modular &amp; test-driven development</a:t>
            </a:r>
          </a:p>
          <a:p>
            <a:r>
              <a:t>- Ready for real-world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1. Requirements Gathering</a:t>
            </a:r>
          </a:p>
          <a:p>
            <a:r>
              <a:t>2. Database Design</a:t>
            </a:r>
          </a:p>
          <a:p>
            <a:r>
              <a:t>3. Database Connection</a:t>
            </a:r>
          </a:p>
          <a:p>
            <a:r>
              <a:t>4. Data Insertion</a:t>
            </a:r>
          </a:p>
          <a:p>
            <a:r>
              <a:t>5. Application Logic</a:t>
            </a:r>
          </a:p>
          <a:p>
            <a:r>
              <a:t>6. Testing</a:t>
            </a:r>
          </a:p>
          <a:p>
            <a:r>
              <a:t>7.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Database Design: Students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Stores basic student information</a:t>
            </a:r>
          </a:p>
          <a:p>
            <a:r>
              <a:t>- Fields: student_id, name, age, gender</a:t>
            </a:r>
          </a:p>
          <a:p>
            <a:r>
              <a:t>  email, phone, city</a:t>
            </a:r>
          </a:p>
          <a:p>
            <a:r>
              <a:t>  enrollment_year, course_batch, graduation_year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Tracks programming performance:</a:t>
            </a:r>
          </a:p>
          <a:p>
            <a:r>
              <a:t>  language, problems_solved</a:t>
            </a:r>
          </a:p>
          <a:p>
            <a:r>
              <a:t>  assessments_completed, mini_projects</a:t>
            </a:r>
          </a:p>
          <a:p>
            <a:r>
              <a:t>  certifications_earned, latest_project_score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 Skills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Evaluates soft skills:</a:t>
            </a:r>
          </a:p>
          <a:p>
            <a:r>
              <a:t>  communication, teamwork, presentation</a:t>
            </a:r>
          </a:p>
          <a:p>
            <a:r>
              <a:t>  leadership, critical_thinking, interpersonal_skills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Placements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Stores placement outcomes:</a:t>
            </a:r>
          </a:p>
          <a:p>
            <a:r>
              <a:t>  mock_interview_score, internships_completed</a:t>
            </a:r>
          </a:p>
          <a:p>
            <a:r>
              <a:t>  placement_status, company_name</a:t>
            </a:r>
          </a:p>
          <a:p>
            <a:r>
              <a:t>  placement_package, interview_rounds_cleared, placement_date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&amp;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t>- Relational Schema using student_id</a:t>
            </a:r>
          </a:p>
          <a:p>
            <a:r>
              <a:t>- Implemented in db_create.py</a:t>
            </a:r>
          </a:p>
          <a:p>
            <a:r>
              <a:t>- Sample data generated using Faker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</TotalTime>
  <Words>358</Words>
  <Application>Microsoft Office PowerPoint</Application>
  <PresentationFormat>On-screen Show (4:3)</PresentationFormat>
  <Paragraphs>86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Student Performance Dashboard</vt:lpstr>
      <vt:lpstr>Overview</vt:lpstr>
      <vt:lpstr>Project Structure</vt:lpstr>
      <vt:lpstr>Project Steps</vt:lpstr>
      <vt:lpstr>Database Design: Students Table</vt:lpstr>
      <vt:lpstr>Programming Table</vt:lpstr>
      <vt:lpstr>Soft Skills Table</vt:lpstr>
      <vt:lpstr>Placements Table</vt:lpstr>
      <vt:lpstr>Database &amp; Schema</vt:lpstr>
      <vt:lpstr>Application Logic</vt:lpstr>
      <vt:lpstr>Testing &amp; Documentation</vt:lpstr>
      <vt:lpstr>Technical Stack</vt:lpstr>
      <vt:lpstr>Running the Project</vt:lpstr>
      <vt:lpstr>Key Insights</vt:lpstr>
      <vt:lpstr>Future Improvements</vt:lpstr>
      <vt:lpstr>Screen Shots : Create Database and Tables</vt:lpstr>
      <vt:lpstr>Insert Data in Table</vt:lpstr>
      <vt:lpstr>Explore Student details by Student Id</vt:lpstr>
      <vt:lpstr>Explore All Students</vt:lpstr>
      <vt:lpstr>View Eligible Students dynamically</vt:lpstr>
      <vt:lpstr>10 SQL Queries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 Dashboard</dc:title>
  <dc:creator>WELCOME</dc:creator>
  <dc:description>generated using python-pptx</dc:description>
  <cp:lastModifiedBy>WELCOME</cp:lastModifiedBy>
  <cp:revision>8</cp:revision>
  <dcterms:created xsi:type="dcterms:W3CDTF">2013-01-27T09:14:16Z</dcterms:created>
  <dcterms:modified xsi:type="dcterms:W3CDTF">2025-07-20T14:28:57Z</dcterms:modified>
</cp:coreProperties>
</file>