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3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1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91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080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1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6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41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5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5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4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1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3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667" y="399842"/>
            <a:ext cx="7358843" cy="1852530"/>
          </a:xfrm>
        </p:spPr>
        <p:txBody>
          <a:bodyPr>
            <a:noAutofit/>
          </a:bodyPr>
          <a:lstStyle/>
          <a:p>
            <a:pPr algn="ctr"/>
            <a:r>
              <a:rPr lang="en-US" sz="6000" b="1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INT -213</a:t>
            </a:r>
            <a:br>
              <a:rPr lang="en-US" sz="6000" b="1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6000" b="1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PYTHON PROJECT </a:t>
            </a:r>
            <a:endParaRPr lang="en-US" sz="6000" b="1" u="sng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355" y="4556499"/>
            <a:ext cx="6987645" cy="2279560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SUBMITTED TO: GAGANDEEP KAUR</a:t>
            </a:r>
            <a:endParaRPr lang="en-US" sz="48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93" y="2639753"/>
            <a:ext cx="3067855" cy="191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3" y="244699"/>
            <a:ext cx="2202288" cy="20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:EASY MODE SECTION:</a:t>
            </a:r>
            <a:endParaRPr lang="en-US" sz="54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05000"/>
            <a:ext cx="8915400" cy="4148070"/>
          </a:xfrm>
        </p:spPr>
      </p:pic>
    </p:spTree>
    <p:extLst>
      <p:ext uri="{BB962C8B-B14F-4D97-AF65-F5344CB8AC3E}">
        <p14:creationId xmlns:p14="http://schemas.microsoft.com/office/powerpoint/2010/main" val="33734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9" y="399246"/>
            <a:ext cx="9478850" cy="1068946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:AVERAGE MODE SECTION:</a:t>
            </a:r>
            <a:endParaRPr lang="en-US" sz="48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35" y="1893194"/>
            <a:ext cx="8177756" cy="3979572"/>
          </a:xfrm>
        </p:spPr>
      </p:pic>
    </p:spTree>
    <p:extLst>
      <p:ext uri="{BB962C8B-B14F-4D97-AF65-F5344CB8AC3E}">
        <p14:creationId xmlns:p14="http://schemas.microsoft.com/office/powerpoint/2010/main" val="3015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:HARD MODE SECTION:</a:t>
            </a:r>
            <a:endParaRPr lang="en-US" sz="54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53" y="1803042"/>
            <a:ext cx="8527119" cy="4275786"/>
          </a:xfrm>
        </p:spPr>
      </p:pic>
    </p:spTree>
    <p:extLst>
      <p:ext uri="{BB962C8B-B14F-4D97-AF65-F5344CB8AC3E}">
        <p14:creationId xmlns:p14="http://schemas.microsoft.com/office/powerpoint/2010/main" val="40524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:MCQ PAGE:</a:t>
            </a:r>
            <a:endParaRPr lang="en-US" sz="54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753362" cy="4006850"/>
          </a:xfrm>
        </p:spPr>
      </p:pic>
    </p:spTree>
    <p:extLst>
      <p:ext uri="{BB962C8B-B14F-4D97-AF65-F5344CB8AC3E}">
        <p14:creationId xmlns:p14="http://schemas.microsoft.com/office/powerpoint/2010/main" val="330320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:RESULT PAGE:</a:t>
            </a:r>
            <a:endParaRPr lang="en-US" sz="54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904999"/>
            <a:ext cx="8752676" cy="4238223"/>
          </a:xfrm>
        </p:spPr>
      </p:pic>
    </p:spTree>
    <p:extLst>
      <p:ext uri="{BB962C8B-B14F-4D97-AF65-F5344CB8AC3E}">
        <p14:creationId xmlns:p14="http://schemas.microsoft.com/office/powerpoint/2010/main" val="2833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288" y="27638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:RATING AND FEEDBACK PAGE:</a:t>
            </a:r>
            <a:endParaRPr lang="en-US" sz="54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6" y="2047742"/>
            <a:ext cx="10208654" cy="4391696"/>
          </a:xfrm>
        </p:spPr>
      </p:pic>
    </p:spTree>
    <p:extLst>
      <p:ext uri="{BB962C8B-B14F-4D97-AF65-F5344CB8AC3E}">
        <p14:creationId xmlns:p14="http://schemas.microsoft.com/office/powerpoint/2010/main" val="33718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:SOURCE CODE 1:</a:t>
            </a:r>
            <a:br>
              <a:rPr lang="en-US" sz="32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r>
              <a:rPr lang="en-US" sz="32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Registration Form</a:t>
            </a:r>
            <a:endParaRPr lang="en-US" sz="32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8" y="1751527"/>
            <a:ext cx="9710670" cy="4160323"/>
          </a:xfrm>
        </p:spPr>
      </p:pic>
    </p:spTree>
    <p:extLst>
      <p:ext uri="{BB962C8B-B14F-4D97-AF65-F5344CB8AC3E}">
        <p14:creationId xmlns:p14="http://schemas.microsoft.com/office/powerpoint/2010/main" val="15853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</a:rPr>
              <a:t>:</a:t>
            </a:r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SOURCE CODE 2:</a:t>
            </a:r>
            <a:b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Questions mode</a:t>
            </a:r>
            <a:endParaRPr lang="en-US" sz="5400" b="1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2133600"/>
            <a:ext cx="5898524" cy="4724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50" y="2133600"/>
            <a:ext cx="6126050" cy="46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1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      SOURCE </a:t>
            </a:r>
            <a:r>
              <a:rPr lang="en-US" sz="4800" b="1" u="sng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CODE </a:t>
            </a:r>
            <a:r>
              <a:rPr lang="en-US" sz="48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3:</a:t>
            </a:r>
            <a:br>
              <a:rPr lang="en-US" sz="48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r>
              <a:rPr lang="en-US" sz="4800" b="1" u="sng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8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      FEEDBACK PAGE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2343955"/>
            <a:ext cx="11548055" cy="4488287"/>
          </a:xfrm>
        </p:spPr>
      </p:pic>
    </p:spTree>
    <p:extLst>
      <p:ext uri="{BB962C8B-B14F-4D97-AF65-F5344CB8AC3E}">
        <p14:creationId xmlns:p14="http://schemas.microsoft.com/office/powerpoint/2010/main" val="140564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3983" y="2331076"/>
            <a:ext cx="8911687" cy="2305319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:THANK YOU:</a:t>
            </a:r>
            <a:endParaRPr lang="en-US" sz="7200" b="1" u="sng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03" y="3915178"/>
            <a:ext cx="3333750" cy="23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6402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:TEAM MEMEBERS:</a:t>
            </a:r>
            <a:endParaRPr lang="en-US" sz="60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804115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DUDALA HEMANTH - 11707422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HIMANSHU TRIVEDI - 11706873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CHALLA RUSHITH - 11708047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91" y="4623515"/>
            <a:ext cx="2474932" cy="21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:INTRODUCTION:</a:t>
            </a:r>
            <a:endParaRPr lang="en-US" sz="5400" b="1" u="sng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THE PROJECT WHICH IS ALLOCATED TO US IS “DESIGNING A PYTHON QUIZ MODULE “,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COMPRISES OF DIFFERENT GUI INTERFACES: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REGISTRATION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MCQ QUESTIONS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RATING AND FEEDBACK PAGE.    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647" y="2524994"/>
            <a:ext cx="10018713" cy="3515933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:ROLE AND RESPONSIBILITY:</a:t>
            </a:r>
            <a:endParaRPr lang="en-US" sz="6000" b="1" u="sng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88" y="4282961"/>
            <a:ext cx="3677143" cy="3096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53" y="0"/>
            <a:ext cx="2857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:DUDALA HEMANTH:</a:t>
            </a:r>
            <a:endParaRPr lang="en-US" sz="5400" b="1" u="sng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2286" y="2133600"/>
            <a:ext cx="9302325" cy="37776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BRING UP THE OVERVIEW OF THE PROJECT AND WORK ALLOCATION.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ENTIRE DEVELOPMENT OF PYTHON CODE IS DONE BY HIM.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WORK OF DEVELOPING QUESTIONS PAGE IS DONE BY HIM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THE LOGICAL WAY OF MAKING PROJECT IS DONE BY HIM.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MAJOR WORK OF GUI INTERFACE IS DONE BY HIM.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:</a:t>
            </a:r>
            <a:r>
              <a:rPr lang="en-US" sz="5400" b="1" u="sng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HIMANSHU TRIVEDI:</a:t>
            </a:r>
            <a:endParaRPr lang="en-US" sz="54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HE HELPED IN FRAMING THE PYTHON SUBJECT QUESTIONS ACCORDING TO THE DIFFICULTY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THE WORK OF DEVELOPING REGISTRATION FORM IS DONE BY HIM.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THE NON TECHNICAL WORK IS ALSO DONE BY HIM.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:CHALLA- RUSHITH:</a:t>
            </a:r>
            <a:endParaRPr lang="en-US" sz="5400" b="1" u="sng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HE HELPED IN THE DEVELOPMENT IN THE RATING AND THANKYOU PAGE IN LAST.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THE ENTIRE FINANCIAL HELP IS DONE BY HIM.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</a:rPr>
              <a:t>HE ALSO HELPED US IN THE TESTING PROCEDURE OF THE PROJECT.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772" y="200215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:SCREENSHOTS OF GUI:</a:t>
            </a:r>
            <a:endParaRPr lang="en-US" sz="5400" b="1" u="sng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99" y="3677991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3838977"/>
            <a:ext cx="2640169" cy="24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:REGISTRATON FORM:</a:t>
            </a:r>
            <a:endParaRPr lang="en-US" sz="5400" b="1" u="sng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25" y="1725769"/>
            <a:ext cx="9036676" cy="4649273"/>
          </a:xfrm>
        </p:spPr>
      </p:pic>
    </p:spTree>
    <p:extLst>
      <p:ext uri="{BB962C8B-B14F-4D97-AF65-F5344CB8AC3E}">
        <p14:creationId xmlns:p14="http://schemas.microsoft.com/office/powerpoint/2010/main" val="22966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253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Century Gothic</vt:lpstr>
      <vt:lpstr>Wingdings</vt:lpstr>
      <vt:lpstr>Wingdings 3</vt:lpstr>
      <vt:lpstr>Wisp</vt:lpstr>
      <vt:lpstr>INT -213 PYTHON PROJECT </vt:lpstr>
      <vt:lpstr>:TEAM MEMEBERS:</vt:lpstr>
      <vt:lpstr>:INTRODUCTION:</vt:lpstr>
      <vt:lpstr>:ROLE AND RESPONSIBILITY:</vt:lpstr>
      <vt:lpstr>:DUDALA HEMANTH:</vt:lpstr>
      <vt:lpstr>:HIMANSHU TRIVEDI:</vt:lpstr>
      <vt:lpstr>:CHALLA- RUSHITH:</vt:lpstr>
      <vt:lpstr>:SCREENSHOTS OF GUI:</vt:lpstr>
      <vt:lpstr>:REGISTRATON FORM:</vt:lpstr>
      <vt:lpstr>:EASY MODE SECTION:</vt:lpstr>
      <vt:lpstr>:AVERAGE MODE SECTION:</vt:lpstr>
      <vt:lpstr>:HARD MODE SECTION:</vt:lpstr>
      <vt:lpstr>:MCQ PAGE:</vt:lpstr>
      <vt:lpstr>:RESULT PAGE:</vt:lpstr>
      <vt:lpstr>:RATING AND FEEDBACK PAGE:</vt:lpstr>
      <vt:lpstr>:SOURCE CODE 1: Registration Form</vt:lpstr>
      <vt:lpstr>:SOURCE CODE 2: Questions mode</vt:lpstr>
      <vt:lpstr>      SOURCE CODE 3:        FEEDBACK PAGE</vt:lpstr>
      <vt:lpstr>:THANK YOU: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 -213 PYTHON PROJECT </dc:title>
  <dc:creator>himanshu trivedi</dc:creator>
  <cp:lastModifiedBy>himanshu trivedi</cp:lastModifiedBy>
  <cp:revision>52</cp:revision>
  <dcterms:created xsi:type="dcterms:W3CDTF">2018-10-24T09:35:24Z</dcterms:created>
  <dcterms:modified xsi:type="dcterms:W3CDTF">2018-10-25T08:51:08Z</dcterms:modified>
</cp:coreProperties>
</file>