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tmp" ContentType="image/png"/>
  <Default Extension="xml" ContentType="application/xml"/>
  <Override PartName="/ppt/presentation.xml" ContentType="application/vnd.ms-powerpoint.presentation.macroEnabled.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4" d="100"/>
          <a:sy n="74" d="100"/>
        </p:scale>
        <p:origin x="104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64E858D9-13A4-4455-94B1-88CF50F9FAB6}" type="datetimeFigureOut">
              <a:rPr lang="en-IN" smtClean="0"/>
              <a:t>05-09-2025</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0D1E38B5-A7B3-4BC5-BA90-796B907D090C}" type="slidenum">
              <a:rPr lang="en-IN" smtClean="0"/>
              <a:t>‹#›</a:t>
            </a:fld>
            <a:endParaRPr lang="en-IN"/>
          </a:p>
        </p:txBody>
      </p:sp>
    </p:spTree>
    <p:extLst>
      <p:ext uri="{BB962C8B-B14F-4D97-AF65-F5344CB8AC3E}">
        <p14:creationId xmlns:p14="http://schemas.microsoft.com/office/powerpoint/2010/main" val="26894546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4E858D9-13A4-4455-94B1-88CF50F9FAB6}" type="datetimeFigureOut">
              <a:rPr lang="en-IN" smtClean="0"/>
              <a:t>05-09-2025</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D1E38B5-A7B3-4BC5-BA90-796B907D090C}" type="slidenum">
              <a:rPr lang="en-IN" smtClean="0"/>
              <a:t>‹#›</a:t>
            </a:fld>
            <a:endParaRPr lang="en-IN"/>
          </a:p>
        </p:txBody>
      </p:sp>
    </p:spTree>
    <p:extLst>
      <p:ext uri="{BB962C8B-B14F-4D97-AF65-F5344CB8AC3E}">
        <p14:creationId xmlns:p14="http://schemas.microsoft.com/office/powerpoint/2010/main" val="28383281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4E858D9-13A4-4455-94B1-88CF50F9FAB6}" type="datetimeFigureOut">
              <a:rPr lang="en-IN" smtClean="0"/>
              <a:t>05-09-2025</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D1E38B5-A7B3-4BC5-BA90-796B907D090C}" type="slidenum">
              <a:rPr lang="en-IN" smtClean="0"/>
              <a:t>‹#›</a:t>
            </a:fld>
            <a:endParaRPr lang="en-IN"/>
          </a:p>
        </p:txBody>
      </p:sp>
    </p:spTree>
    <p:extLst>
      <p:ext uri="{BB962C8B-B14F-4D97-AF65-F5344CB8AC3E}">
        <p14:creationId xmlns:p14="http://schemas.microsoft.com/office/powerpoint/2010/main" val="30697188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4E858D9-13A4-4455-94B1-88CF50F9FAB6}" type="datetimeFigureOut">
              <a:rPr lang="en-IN" smtClean="0"/>
              <a:t>05-09-2025</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D1E38B5-A7B3-4BC5-BA90-796B907D090C}" type="slidenum">
              <a:rPr lang="en-IN" smtClean="0"/>
              <a:t>‹#›</a:t>
            </a:fld>
            <a:endParaRPr lang="en-IN"/>
          </a:p>
        </p:txBody>
      </p:sp>
    </p:spTree>
    <p:extLst>
      <p:ext uri="{BB962C8B-B14F-4D97-AF65-F5344CB8AC3E}">
        <p14:creationId xmlns:p14="http://schemas.microsoft.com/office/powerpoint/2010/main" val="1627790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E858D9-13A4-4455-94B1-88CF50F9FAB6}" type="datetimeFigureOut">
              <a:rPr lang="en-IN" smtClean="0"/>
              <a:t>05-09-2025</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D1E38B5-A7B3-4BC5-BA90-796B907D090C}" type="slidenum">
              <a:rPr lang="en-IN" smtClean="0"/>
              <a:t>‹#›</a:t>
            </a:fld>
            <a:endParaRPr lang="en-IN"/>
          </a:p>
        </p:txBody>
      </p:sp>
    </p:spTree>
    <p:extLst>
      <p:ext uri="{BB962C8B-B14F-4D97-AF65-F5344CB8AC3E}">
        <p14:creationId xmlns:p14="http://schemas.microsoft.com/office/powerpoint/2010/main" val="35985196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4E858D9-13A4-4455-94B1-88CF50F9FAB6}" type="datetimeFigureOut">
              <a:rPr lang="en-IN" smtClean="0"/>
              <a:t>05-09-2025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D1E38B5-A7B3-4BC5-BA90-796B907D090C}" type="slidenum">
              <a:rPr lang="en-IN" smtClean="0"/>
              <a:t>‹#›</a:t>
            </a:fld>
            <a:endParaRPr lang="en-IN"/>
          </a:p>
        </p:txBody>
      </p:sp>
    </p:spTree>
    <p:extLst>
      <p:ext uri="{BB962C8B-B14F-4D97-AF65-F5344CB8AC3E}">
        <p14:creationId xmlns:p14="http://schemas.microsoft.com/office/powerpoint/2010/main" val="7517081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4E858D9-13A4-4455-94B1-88CF50F9FAB6}" type="datetimeFigureOut">
              <a:rPr lang="en-IN" smtClean="0"/>
              <a:t>05-09-2025</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0D1E38B5-A7B3-4BC5-BA90-796B907D090C}" type="slidenum">
              <a:rPr lang="en-IN" smtClean="0"/>
              <a:t>‹#›</a:t>
            </a:fld>
            <a:endParaRPr lang="en-IN"/>
          </a:p>
        </p:txBody>
      </p:sp>
    </p:spTree>
    <p:extLst>
      <p:ext uri="{BB962C8B-B14F-4D97-AF65-F5344CB8AC3E}">
        <p14:creationId xmlns:p14="http://schemas.microsoft.com/office/powerpoint/2010/main" val="32982093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64E858D9-13A4-4455-94B1-88CF50F9FAB6}" type="datetimeFigureOut">
              <a:rPr lang="en-IN" smtClean="0"/>
              <a:t>05-09-2025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1E38B5-A7B3-4BC5-BA90-796B907D090C}" type="slidenum">
              <a:rPr lang="en-IN" smtClean="0"/>
              <a:t>‹#›</a:t>
            </a:fld>
            <a:endParaRPr lang="en-IN"/>
          </a:p>
        </p:txBody>
      </p:sp>
    </p:spTree>
    <p:extLst>
      <p:ext uri="{BB962C8B-B14F-4D97-AF65-F5344CB8AC3E}">
        <p14:creationId xmlns:p14="http://schemas.microsoft.com/office/powerpoint/2010/main" val="16072547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64E858D9-13A4-4455-94B1-88CF50F9FAB6}" type="datetimeFigureOut">
              <a:rPr lang="en-IN" smtClean="0"/>
              <a:t>05-09-2025</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D1E38B5-A7B3-4BC5-BA90-796B907D090C}" type="slidenum">
              <a:rPr lang="en-IN" smtClean="0"/>
              <a:t>‹#›</a:t>
            </a:fld>
            <a:endParaRPr lang="en-IN"/>
          </a:p>
        </p:txBody>
      </p:sp>
    </p:spTree>
    <p:extLst>
      <p:ext uri="{BB962C8B-B14F-4D97-AF65-F5344CB8AC3E}">
        <p14:creationId xmlns:p14="http://schemas.microsoft.com/office/powerpoint/2010/main" val="7118885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E858D9-13A4-4455-94B1-88CF50F9FAB6}" type="datetimeFigureOut">
              <a:rPr lang="en-IN" smtClean="0"/>
              <a:t>05-09-2025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1E38B5-A7B3-4BC5-BA90-796B907D090C}" type="slidenum">
              <a:rPr lang="en-IN" smtClean="0"/>
              <a:t>‹#›</a:t>
            </a:fld>
            <a:endParaRPr lang="en-IN"/>
          </a:p>
        </p:txBody>
      </p:sp>
    </p:spTree>
    <p:extLst>
      <p:ext uri="{BB962C8B-B14F-4D97-AF65-F5344CB8AC3E}">
        <p14:creationId xmlns:p14="http://schemas.microsoft.com/office/powerpoint/2010/main" val="2408618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E858D9-13A4-4455-94B1-88CF50F9FAB6}" type="datetimeFigureOut">
              <a:rPr lang="en-IN" smtClean="0"/>
              <a:t>05-09-2025</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D1E38B5-A7B3-4BC5-BA90-796B907D090C}" type="slidenum">
              <a:rPr lang="en-IN" smtClean="0"/>
              <a:t>‹#›</a:t>
            </a:fld>
            <a:endParaRPr lang="en-IN"/>
          </a:p>
        </p:txBody>
      </p:sp>
    </p:spTree>
    <p:extLst>
      <p:ext uri="{BB962C8B-B14F-4D97-AF65-F5344CB8AC3E}">
        <p14:creationId xmlns:p14="http://schemas.microsoft.com/office/powerpoint/2010/main" val="16873138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4E858D9-13A4-4455-94B1-88CF50F9FAB6}" type="datetimeFigureOut">
              <a:rPr lang="en-IN" smtClean="0"/>
              <a:t>05-09-2025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D1E38B5-A7B3-4BC5-BA90-796B907D090C}" type="slidenum">
              <a:rPr lang="en-IN" smtClean="0"/>
              <a:t>‹#›</a:t>
            </a:fld>
            <a:endParaRPr lang="en-IN"/>
          </a:p>
        </p:txBody>
      </p:sp>
    </p:spTree>
    <p:extLst>
      <p:ext uri="{BB962C8B-B14F-4D97-AF65-F5344CB8AC3E}">
        <p14:creationId xmlns:p14="http://schemas.microsoft.com/office/powerpoint/2010/main" val="41523341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4E858D9-13A4-4455-94B1-88CF50F9FAB6}" type="datetimeFigureOut">
              <a:rPr lang="en-IN" smtClean="0"/>
              <a:t>05-09-2025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D1E38B5-A7B3-4BC5-BA90-796B907D090C}" type="slidenum">
              <a:rPr lang="en-IN" smtClean="0"/>
              <a:t>‹#›</a:t>
            </a:fld>
            <a:endParaRPr lang="en-IN"/>
          </a:p>
        </p:txBody>
      </p:sp>
    </p:spTree>
    <p:extLst>
      <p:ext uri="{BB962C8B-B14F-4D97-AF65-F5344CB8AC3E}">
        <p14:creationId xmlns:p14="http://schemas.microsoft.com/office/powerpoint/2010/main" val="24279220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4E858D9-13A4-4455-94B1-88CF50F9FAB6}" type="datetimeFigureOut">
              <a:rPr lang="en-IN" smtClean="0"/>
              <a:t>05-09-2025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D1E38B5-A7B3-4BC5-BA90-796B907D090C}" type="slidenum">
              <a:rPr lang="en-IN" smtClean="0"/>
              <a:t>‹#›</a:t>
            </a:fld>
            <a:endParaRPr lang="en-IN"/>
          </a:p>
        </p:txBody>
      </p:sp>
    </p:spTree>
    <p:extLst>
      <p:ext uri="{BB962C8B-B14F-4D97-AF65-F5344CB8AC3E}">
        <p14:creationId xmlns:p14="http://schemas.microsoft.com/office/powerpoint/2010/main" val="3008592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E858D9-13A4-4455-94B1-88CF50F9FAB6}" type="datetimeFigureOut">
              <a:rPr lang="en-IN" smtClean="0"/>
              <a:t>05-09-2025</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0D1E38B5-A7B3-4BC5-BA90-796B907D090C}" type="slidenum">
              <a:rPr lang="en-IN" smtClean="0"/>
              <a:t>‹#›</a:t>
            </a:fld>
            <a:endParaRPr lang="en-IN"/>
          </a:p>
        </p:txBody>
      </p:sp>
    </p:spTree>
    <p:extLst>
      <p:ext uri="{BB962C8B-B14F-4D97-AF65-F5344CB8AC3E}">
        <p14:creationId xmlns:p14="http://schemas.microsoft.com/office/powerpoint/2010/main" val="24605816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4E858D9-13A4-4455-94B1-88CF50F9FAB6}" type="datetimeFigureOut">
              <a:rPr lang="en-IN" smtClean="0"/>
              <a:t>05-09-2025</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D1E38B5-A7B3-4BC5-BA90-796B907D090C}" type="slidenum">
              <a:rPr lang="en-IN" smtClean="0"/>
              <a:t>‹#›</a:t>
            </a:fld>
            <a:endParaRPr lang="en-IN"/>
          </a:p>
        </p:txBody>
      </p:sp>
    </p:spTree>
    <p:extLst>
      <p:ext uri="{BB962C8B-B14F-4D97-AF65-F5344CB8AC3E}">
        <p14:creationId xmlns:p14="http://schemas.microsoft.com/office/powerpoint/2010/main" val="27064040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4E858D9-13A4-4455-94B1-88CF50F9FAB6}" type="datetimeFigureOut">
              <a:rPr lang="en-IN" smtClean="0"/>
              <a:t>05-09-2025</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D1E38B5-A7B3-4BC5-BA90-796B907D090C}" type="slidenum">
              <a:rPr lang="en-IN" smtClean="0"/>
              <a:t>‹#›</a:t>
            </a:fld>
            <a:endParaRPr lang="en-IN"/>
          </a:p>
        </p:txBody>
      </p:sp>
    </p:spTree>
    <p:extLst>
      <p:ext uri="{BB962C8B-B14F-4D97-AF65-F5344CB8AC3E}">
        <p14:creationId xmlns:p14="http://schemas.microsoft.com/office/powerpoint/2010/main" val="38534856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64E858D9-13A4-4455-94B1-88CF50F9FAB6}" type="datetimeFigureOut">
              <a:rPr lang="en-IN" smtClean="0"/>
              <a:t>05-09-2025</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0D1E38B5-A7B3-4BC5-BA90-796B907D090C}" type="slidenum">
              <a:rPr lang="en-IN" smtClean="0"/>
              <a:t>‹#›</a:t>
            </a:fld>
            <a:endParaRPr lang="en-IN"/>
          </a:p>
        </p:txBody>
      </p:sp>
    </p:spTree>
    <p:extLst>
      <p:ext uri="{BB962C8B-B14F-4D97-AF65-F5344CB8AC3E}">
        <p14:creationId xmlns:p14="http://schemas.microsoft.com/office/powerpoint/2010/main" val="3062911928"/>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Yamunasrikumar2915" TargetMode="External"/><Relationship Id="rId2" Type="http://schemas.openxmlformats.org/officeDocument/2006/relationships/hyperlink" Target="https://yamunasrikumar2915/github/.demo" TargetMode="External"/><Relationship Id="rId1" Type="http://schemas.openxmlformats.org/officeDocument/2006/relationships/slideLayout" Target="../slideLayouts/slideLayout1.xml"/><Relationship Id="rId6" Type="http://schemas.openxmlformats.org/officeDocument/2006/relationships/hyperlink" Target="https://svgsilh.com/image/1271843.html" TargetMode="External"/><Relationship Id="rId5" Type="http://schemas.openxmlformats.org/officeDocument/2006/relationships/image" Target="../media/image11.sv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g"/><Relationship Id="rId1" Type="http://schemas.openxmlformats.org/officeDocument/2006/relationships/slideLayout" Target="../slideLayouts/slideLayout1.xml"/><Relationship Id="rId5" Type="http://schemas.openxmlformats.org/officeDocument/2006/relationships/hyperlink" Target="https://svgsilh.com/image/394180.html" TargetMode="External"/><Relationship Id="rId4" Type="http://schemas.openxmlformats.org/officeDocument/2006/relationships/image" Target="../media/image14.svg"/></Relationships>
</file>

<file path=ppt/slides/_rels/slide2.xml.rels><?xml version="1.0" encoding="UTF-8" standalone="yes"?>
<Relationships xmlns="http://schemas.openxmlformats.org/package/2006/relationships"><Relationship Id="rId3" Type="http://schemas.openxmlformats.org/officeDocument/2006/relationships/hyperlink" Target="https://www.picserver.org/photo/33864/Portfolio.html" TargetMode="External"/><Relationship Id="rId2" Type="http://schemas.openxmlformats.org/officeDocument/2006/relationships/image" Target="../media/image2.jpg"/><Relationship Id="rId1" Type="http://schemas.openxmlformats.org/officeDocument/2006/relationships/slideLayout" Target="../slideLayouts/slideLayout1.xml"/><Relationship Id="rId4" Type="http://schemas.openxmlformats.org/officeDocument/2006/relationships/hyperlink" Target="https://creativecommons.org/licenses/by-sa/3.0/"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courses.lumenlearning.com/suny-esc-communicationforprofessionals/chapter/statement-of-problem/" TargetMode="External"/><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harmonync.harmonicarium.org/project-overview/" TargetMode="External"/><Relationship Id="rId2" Type="http://schemas.openxmlformats.org/officeDocument/2006/relationships/image" Target="../media/image4.jpg"/><Relationship Id="rId1" Type="http://schemas.openxmlformats.org/officeDocument/2006/relationships/slideLayout" Target="../slideLayouts/slideLayout1.xml"/><Relationship Id="rId4" Type="http://schemas.openxmlformats.org/officeDocument/2006/relationships/hyperlink" Target="https://creativecommons.org/licenses/by-nc-sa/3.0/"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pixabay.com/th/%E0%B8%84%E0%B8%AD%E0%B8%A1%E0%B8%9E%E0%B8%B4%E0%B8%A7%E0%B9%80%E0%B8%95%E0%B8%AD%E0%B8%A3%E0%B9%8C-%E0%B8%9C%E0%B8%B9%E0%B9%89%E0%B9%83%E0%B8%8A%E0%B9%89%E0%B8%87%E0%B8%B2%E0%B8%99-%E0%B9%84%E0%B8%AD%E0%B8%84%E0%B8%AD%E0%B8%99-peolpe-1331579/" TargetMode="External"/><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cooltoolsforschool.net/digital-student-portfolios/" TargetMode="External"/><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hyperlink" Target="https://creativecommons.org/licenses/by-nc-sa/3.0/"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teachonline.ca/fr/tools-trends/how-technology-is-transforming-education" TargetMode="External"/><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s://www.flickr.com/photos/netcreative/4805383850/" TargetMode="External"/><Relationship Id="rId2" Type="http://schemas.openxmlformats.org/officeDocument/2006/relationships/image" Target="../media/image8.jpg"/><Relationship Id="rId1" Type="http://schemas.openxmlformats.org/officeDocument/2006/relationships/slideLayout" Target="../slideLayouts/slideLayout1.xml"/><Relationship Id="rId4" Type="http://schemas.openxmlformats.org/officeDocument/2006/relationships/hyperlink" Target="https://creativecommons.org/licenses/by/3.0/"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08FC0-FD7C-58D0-9D4B-B8DA4AC3838C}"/>
              </a:ext>
            </a:extLst>
          </p:cNvPr>
          <p:cNvSpPr>
            <a:spLocks noGrp="1"/>
          </p:cNvSpPr>
          <p:nvPr>
            <p:ph type="ctrTitle"/>
          </p:nvPr>
        </p:nvSpPr>
        <p:spPr>
          <a:xfrm>
            <a:off x="3441290" y="875071"/>
            <a:ext cx="4650658" cy="688258"/>
          </a:xfrm>
        </p:spPr>
        <p:txBody>
          <a:bodyPr/>
          <a:lstStyle/>
          <a:p>
            <a:r>
              <a:rPr lang="en-US" sz="3600" dirty="0"/>
              <a:t>DIGITAL PORTFOLIO</a:t>
            </a:r>
            <a:endParaRPr lang="en-IN" sz="3600" dirty="0"/>
          </a:p>
        </p:txBody>
      </p:sp>
      <p:sp>
        <p:nvSpPr>
          <p:cNvPr id="3" name="Subtitle 2">
            <a:extLst>
              <a:ext uri="{FF2B5EF4-FFF2-40B4-BE49-F238E27FC236}">
                <a16:creationId xmlns:a16="http://schemas.microsoft.com/office/drawing/2014/main" id="{490F322E-4D36-0553-BCF2-F4F69661B8CA}"/>
              </a:ext>
            </a:extLst>
          </p:cNvPr>
          <p:cNvSpPr>
            <a:spLocks noGrp="1"/>
          </p:cNvSpPr>
          <p:nvPr>
            <p:ph type="subTitle" idx="1"/>
          </p:nvPr>
        </p:nvSpPr>
        <p:spPr>
          <a:xfrm>
            <a:off x="1504335" y="2595716"/>
            <a:ext cx="8976852" cy="3043084"/>
          </a:xfrm>
        </p:spPr>
        <p:txBody>
          <a:bodyPr/>
          <a:lstStyle/>
          <a:p>
            <a:r>
              <a:rPr lang="en-US" dirty="0"/>
              <a:t>STUDENT NAME  : YAMUNA SRI . K</a:t>
            </a:r>
          </a:p>
          <a:p>
            <a:r>
              <a:rPr lang="en-US" dirty="0"/>
              <a:t>REGISTER NO      : 36336324U18077</a:t>
            </a:r>
          </a:p>
          <a:p>
            <a:r>
              <a:rPr lang="en-US" dirty="0"/>
              <a:t>DEPARTMENT      : </a:t>
            </a:r>
            <a:r>
              <a:rPr lang="en-US" dirty="0" err="1"/>
              <a:t>Bsc</a:t>
            </a:r>
            <a:r>
              <a:rPr lang="en-US" dirty="0"/>
              <a:t> (computer science)</a:t>
            </a:r>
          </a:p>
          <a:p>
            <a:r>
              <a:rPr lang="en-US" dirty="0"/>
              <a:t>College            :</a:t>
            </a:r>
            <a:r>
              <a:rPr lang="en-US" dirty="0" err="1"/>
              <a:t>sree</a:t>
            </a:r>
            <a:r>
              <a:rPr lang="en-US" dirty="0"/>
              <a:t> </a:t>
            </a:r>
            <a:r>
              <a:rPr lang="en-US" dirty="0" err="1"/>
              <a:t>abiraami</a:t>
            </a:r>
            <a:r>
              <a:rPr lang="en-US" dirty="0"/>
              <a:t> arts and science college for women</a:t>
            </a:r>
          </a:p>
          <a:p>
            <a:r>
              <a:rPr lang="en-US" dirty="0"/>
              <a:t>University          :Thiruvalluvar university</a:t>
            </a:r>
          </a:p>
          <a:p>
            <a:r>
              <a:rPr lang="en-US" dirty="0"/>
              <a:t>Email no            :</a:t>
            </a:r>
            <a:r>
              <a:rPr lang="en-US" dirty="0" err="1"/>
              <a:t>yamunasri</a:t>
            </a:r>
            <a:endParaRPr lang="en-US" dirty="0"/>
          </a:p>
          <a:p>
            <a:endParaRPr lang="en-IN" dirty="0"/>
          </a:p>
        </p:txBody>
      </p:sp>
    </p:spTree>
    <p:extLst>
      <p:ext uri="{BB962C8B-B14F-4D97-AF65-F5344CB8AC3E}">
        <p14:creationId xmlns:p14="http://schemas.microsoft.com/office/powerpoint/2010/main" val="32163275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9A61AF-39A0-C3D6-179A-6154099BC32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85183DC-5C75-E86F-1B09-E44DB44BB07A}"/>
              </a:ext>
            </a:extLst>
          </p:cNvPr>
          <p:cNvSpPr>
            <a:spLocks noGrp="1"/>
          </p:cNvSpPr>
          <p:nvPr>
            <p:ph type="ctrTitle"/>
          </p:nvPr>
        </p:nvSpPr>
        <p:spPr>
          <a:xfrm>
            <a:off x="845575" y="865240"/>
            <a:ext cx="8623760" cy="861420"/>
          </a:xfrm>
        </p:spPr>
        <p:txBody>
          <a:bodyPr/>
          <a:lstStyle/>
          <a:p>
            <a:r>
              <a:rPr lang="en-US" sz="3600" dirty="0"/>
              <a:t>RESULTS ANS SCREENSHOT</a:t>
            </a:r>
            <a:endParaRPr lang="en-IN" sz="3600" dirty="0"/>
          </a:p>
        </p:txBody>
      </p:sp>
      <p:pic>
        <p:nvPicPr>
          <p:cNvPr id="7" name="Picture 6">
            <a:extLst>
              <a:ext uri="{FF2B5EF4-FFF2-40B4-BE49-F238E27FC236}">
                <a16:creationId xmlns:a16="http://schemas.microsoft.com/office/drawing/2014/main" id="{7EA364C6-107B-51A9-BE51-E824DF68C1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4573" y="2132371"/>
            <a:ext cx="7227245" cy="3696929"/>
          </a:xfrm>
          <a:prstGeom prst="rect">
            <a:avLst/>
          </a:prstGeom>
        </p:spPr>
      </p:pic>
    </p:spTree>
    <p:extLst>
      <p:ext uri="{BB962C8B-B14F-4D97-AF65-F5344CB8AC3E}">
        <p14:creationId xmlns:p14="http://schemas.microsoft.com/office/powerpoint/2010/main" val="26961184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90318B-103F-7EA0-6747-1BD226A44ED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A06F7BC-1900-A1C8-14C5-22A2B2C147C7}"/>
              </a:ext>
            </a:extLst>
          </p:cNvPr>
          <p:cNvSpPr>
            <a:spLocks noGrp="1"/>
          </p:cNvSpPr>
          <p:nvPr>
            <p:ph type="ctrTitle"/>
          </p:nvPr>
        </p:nvSpPr>
        <p:spPr>
          <a:xfrm>
            <a:off x="1017303" y="855407"/>
            <a:ext cx="8825658" cy="861420"/>
          </a:xfrm>
        </p:spPr>
        <p:txBody>
          <a:bodyPr/>
          <a:lstStyle/>
          <a:p>
            <a:r>
              <a:rPr lang="en-US" sz="3600" dirty="0"/>
              <a:t>GITHUB AND PORTFOLIO LINK</a:t>
            </a:r>
            <a:endParaRPr lang="en-IN" sz="3600" dirty="0"/>
          </a:p>
        </p:txBody>
      </p:sp>
      <p:sp>
        <p:nvSpPr>
          <p:cNvPr id="3" name="Subtitle 2">
            <a:extLst>
              <a:ext uri="{FF2B5EF4-FFF2-40B4-BE49-F238E27FC236}">
                <a16:creationId xmlns:a16="http://schemas.microsoft.com/office/drawing/2014/main" id="{CF01C413-9FAB-33DD-495D-5F3CBF73520D}"/>
              </a:ext>
            </a:extLst>
          </p:cNvPr>
          <p:cNvSpPr>
            <a:spLocks noGrp="1"/>
          </p:cNvSpPr>
          <p:nvPr>
            <p:ph type="subTitle" idx="1"/>
          </p:nvPr>
        </p:nvSpPr>
        <p:spPr>
          <a:xfrm>
            <a:off x="1184452" y="2310581"/>
            <a:ext cx="8825658" cy="3261303"/>
          </a:xfrm>
        </p:spPr>
        <p:txBody>
          <a:bodyPr/>
          <a:lstStyle/>
          <a:p>
            <a:r>
              <a:rPr lang="en-US" dirty="0"/>
              <a:t>Portfolio link </a:t>
            </a:r>
          </a:p>
          <a:p>
            <a:r>
              <a:rPr lang="en-US" dirty="0">
                <a:latin typeface="Arial Narrow" panose="020B0606020202030204" pitchFamily="34" charset="0"/>
              </a:rPr>
              <a:t>                 </a:t>
            </a:r>
            <a:r>
              <a:rPr lang="en-US" dirty="0">
                <a:latin typeface="Arial Narrow" panose="020B0606020202030204" pitchFamily="34" charset="0"/>
                <a:hlinkClick r:id="rId2"/>
              </a:rPr>
              <a:t>https://yamunasrikumar2915/github/.demo</a:t>
            </a:r>
            <a:endParaRPr lang="en-US" dirty="0">
              <a:latin typeface="Arial Narrow" panose="020B0606020202030204" pitchFamily="34" charset="0"/>
            </a:endParaRPr>
          </a:p>
          <a:p>
            <a:r>
              <a:rPr lang="en-IN" dirty="0" err="1">
                <a:latin typeface="Arial Narrow" panose="020B0606020202030204" pitchFamily="34" charset="0"/>
              </a:rPr>
              <a:t>Github</a:t>
            </a:r>
            <a:r>
              <a:rPr lang="en-IN" dirty="0">
                <a:latin typeface="Arial Narrow" panose="020B0606020202030204" pitchFamily="34" charset="0"/>
              </a:rPr>
              <a:t> link</a:t>
            </a:r>
          </a:p>
          <a:p>
            <a:r>
              <a:rPr lang="en-IN" dirty="0">
                <a:latin typeface="Arial Narrow" panose="020B0606020202030204" pitchFamily="34" charset="0"/>
              </a:rPr>
              <a:t>               </a:t>
            </a:r>
            <a:r>
              <a:rPr lang="en-IN" dirty="0">
                <a:latin typeface="Arial Narrow" panose="020B0606020202030204" pitchFamily="34" charset="0"/>
                <a:hlinkClick r:id="rId3"/>
              </a:rPr>
              <a:t>https://github.com/Yamunasrikumar2915</a:t>
            </a:r>
            <a:endParaRPr lang="en-IN" dirty="0">
              <a:latin typeface="Arial Narrow" panose="020B0606020202030204" pitchFamily="34" charset="0"/>
            </a:endParaRPr>
          </a:p>
          <a:p>
            <a:endParaRPr lang="en-IN" dirty="0">
              <a:latin typeface="Arial Narrow" panose="020B0606020202030204" pitchFamily="34" charset="0"/>
            </a:endParaRPr>
          </a:p>
        </p:txBody>
      </p:sp>
      <p:pic>
        <p:nvPicPr>
          <p:cNvPr id="8" name="Graphic 7">
            <a:extLst>
              <a:ext uri="{FF2B5EF4-FFF2-40B4-BE49-F238E27FC236}">
                <a16:creationId xmlns:a16="http://schemas.microsoft.com/office/drawing/2014/main" id="{A2D182B9-A2D6-9934-FA4D-2F21BE20FFA0}"/>
              </a:ext>
            </a:extLst>
          </p:cNvPr>
          <p:cNvPicPr>
            <a:picLocks noChangeAspect="1"/>
          </p:cNvPicPr>
          <p:nvPr/>
        </p:nvPicPr>
        <p:blipFill>
          <a:blip r:embed="rId4">
            <a:extLst>
              <a:ext uri="{96DAC541-7B7A-43D3-8B79-37D633B846F1}">
                <asvg:svgBlip xmlns:asvg="http://schemas.microsoft.com/office/drawing/2016/SVG/main" r:embed="rId5"/>
              </a:ext>
              <a:ext uri="{837473B0-CC2E-450A-ABE3-18F120FF3D39}">
                <a1611:picAttrSrcUrl xmlns:a1611="http://schemas.microsoft.com/office/drawing/2016/11/main" r:id="rId6"/>
              </a:ext>
            </a:extLst>
          </a:blip>
          <a:stretch>
            <a:fillRect/>
          </a:stretch>
        </p:blipFill>
        <p:spPr>
          <a:xfrm>
            <a:off x="8444458" y="2223655"/>
            <a:ext cx="2563090" cy="1891145"/>
          </a:xfrm>
          <a:prstGeom prst="rect">
            <a:avLst/>
          </a:prstGeom>
        </p:spPr>
      </p:pic>
    </p:spTree>
    <p:extLst>
      <p:ext uri="{BB962C8B-B14F-4D97-AF65-F5344CB8AC3E}">
        <p14:creationId xmlns:p14="http://schemas.microsoft.com/office/powerpoint/2010/main" val="35337789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932E4F-15B6-5D2E-FA7A-557EB7CDB19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6D9EE1D-DF03-D305-5A22-3050AA605A2B}"/>
              </a:ext>
            </a:extLst>
          </p:cNvPr>
          <p:cNvSpPr>
            <a:spLocks noGrp="1"/>
          </p:cNvSpPr>
          <p:nvPr>
            <p:ph type="ctrTitle"/>
          </p:nvPr>
        </p:nvSpPr>
        <p:spPr>
          <a:xfrm>
            <a:off x="806245" y="660670"/>
            <a:ext cx="8899065" cy="1117059"/>
          </a:xfrm>
        </p:spPr>
        <p:txBody>
          <a:bodyPr/>
          <a:lstStyle/>
          <a:p>
            <a:r>
              <a:rPr lang="en-US" sz="3600" dirty="0"/>
              <a:t>CONCLUSION</a:t>
            </a:r>
            <a:br>
              <a:rPr lang="en-US" sz="3600" dirty="0"/>
            </a:br>
            <a:endParaRPr lang="en-IN" sz="3600" dirty="0"/>
          </a:p>
        </p:txBody>
      </p:sp>
      <p:sp>
        <p:nvSpPr>
          <p:cNvPr id="3" name="Subtitle 2">
            <a:extLst>
              <a:ext uri="{FF2B5EF4-FFF2-40B4-BE49-F238E27FC236}">
                <a16:creationId xmlns:a16="http://schemas.microsoft.com/office/drawing/2014/main" id="{0FFA6130-9051-B615-0F89-3AF69F67F537}"/>
              </a:ext>
            </a:extLst>
          </p:cNvPr>
          <p:cNvSpPr>
            <a:spLocks noGrp="1"/>
          </p:cNvSpPr>
          <p:nvPr>
            <p:ph type="subTitle" idx="1"/>
          </p:nvPr>
        </p:nvSpPr>
        <p:spPr>
          <a:xfrm>
            <a:off x="1154955" y="1651819"/>
            <a:ext cx="8825658" cy="3428451"/>
          </a:xfrm>
        </p:spPr>
        <p:txBody>
          <a:bodyPr/>
          <a:lstStyle/>
          <a:p>
            <a:r>
              <a:rPr lang="en-US" dirty="0"/>
              <a:t>In conclusion, the digital portfolio project provides a powerful platform for individuals to present their skills, experiences, and achievements in a professional and engaging way. By combining modern design, responsive layout, and user-friendly features, the portfolio enhances personal branding and improves visibility in competitive environments such as job markets, academic admissions, and freelance opportunities. The integration of multimedia content, customization options, and real-time updates ensures that users can maintain a dynamic and current online presence. Overall, this digital portfolio serves as a versatile and impactful tool for showcasing talent, building connections, and advancing careers in the digital age.</a:t>
            </a:r>
          </a:p>
          <a:p>
            <a:endParaRPr lang="en-IN" dirty="0"/>
          </a:p>
        </p:txBody>
      </p:sp>
      <p:pic>
        <p:nvPicPr>
          <p:cNvPr id="8" name="Picture 7" descr="Seats with people at the movies">
            <a:extLst>
              <a:ext uri="{FF2B5EF4-FFF2-40B4-BE49-F238E27FC236}">
                <a16:creationId xmlns:a16="http://schemas.microsoft.com/office/drawing/2014/main" id="{6077B94D-4E5B-F8E6-5AA5-866F1A4826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20418" y="5080270"/>
            <a:ext cx="2389209" cy="1117059"/>
          </a:xfrm>
          <a:prstGeom prst="rect">
            <a:avLst/>
          </a:prstGeom>
        </p:spPr>
      </p:pic>
      <p:pic>
        <p:nvPicPr>
          <p:cNvPr id="10" name="Graphic 9">
            <a:extLst>
              <a:ext uri="{FF2B5EF4-FFF2-40B4-BE49-F238E27FC236}">
                <a16:creationId xmlns:a16="http://schemas.microsoft.com/office/drawing/2014/main" id="{9CFAB14D-55C9-73DA-7FE5-338594A35153}"/>
              </a:ext>
            </a:extLst>
          </p:cNvPr>
          <p:cNvPicPr>
            <a:picLocks noChangeAspect="1"/>
          </p:cNvPicPr>
          <p:nvPr/>
        </p:nvPicPr>
        <p:blipFill>
          <a:blip r:embed="rId3">
            <a:extLst>
              <a:ext uri="{96DAC541-7B7A-43D3-8B79-37D633B846F1}">
                <asvg:svgBlip xmlns:asvg="http://schemas.microsoft.com/office/drawing/2016/SVG/main" r:embed="rId4"/>
              </a:ext>
              <a:ext uri="{837473B0-CC2E-450A-ABE3-18F120FF3D39}">
                <a1611:picAttrSrcUrl xmlns:a1611="http://schemas.microsoft.com/office/drawing/2016/11/main" r:id="rId5"/>
              </a:ext>
            </a:extLst>
          </a:blip>
          <a:stretch>
            <a:fillRect/>
          </a:stretch>
        </p:blipFill>
        <p:spPr>
          <a:xfrm>
            <a:off x="3998477" y="5324493"/>
            <a:ext cx="2514600" cy="872836"/>
          </a:xfrm>
          <a:prstGeom prst="rect">
            <a:avLst/>
          </a:prstGeom>
        </p:spPr>
      </p:pic>
    </p:spTree>
    <p:extLst>
      <p:ext uri="{BB962C8B-B14F-4D97-AF65-F5344CB8AC3E}">
        <p14:creationId xmlns:p14="http://schemas.microsoft.com/office/powerpoint/2010/main" val="25917896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B2141D-0DC4-FFA7-2BAA-201740CCF14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6DDBA51-CE70-EA73-0C18-C32CE8BE2EF5}"/>
              </a:ext>
            </a:extLst>
          </p:cNvPr>
          <p:cNvSpPr>
            <a:spLocks noGrp="1"/>
          </p:cNvSpPr>
          <p:nvPr>
            <p:ph type="ctrTitle"/>
          </p:nvPr>
        </p:nvSpPr>
        <p:spPr>
          <a:xfrm>
            <a:off x="1056632" y="571501"/>
            <a:ext cx="4882052" cy="955964"/>
          </a:xfrm>
        </p:spPr>
        <p:txBody>
          <a:bodyPr/>
          <a:lstStyle/>
          <a:p>
            <a:r>
              <a:rPr lang="en-US" dirty="0"/>
              <a:t>PROJECT TITLE</a:t>
            </a:r>
            <a:endParaRPr lang="en-IN" dirty="0"/>
          </a:p>
        </p:txBody>
      </p:sp>
      <p:pic>
        <p:nvPicPr>
          <p:cNvPr id="5" name="Picture 4">
            <a:extLst>
              <a:ext uri="{FF2B5EF4-FFF2-40B4-BE49-F238E27FC236}">
                <a16:creationId xmlns:a16="http://schemas.microsoft.com/office/drawing/2014/main" id="{57974B9E-8C36-2E5A-E410-8E0DB0C36E55}"/>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402772" y="1621206"/>
            <a:ext cx="9486901" cy="4503882"/>
          </a:xfrm>
          <a:prstGeom prst="rect">
            <a:avLst/>
          </a:prstGeom>
        </p:spPr>
      </p:pic>
      <p:sp>
        <p:nvSpPr>
          <p:cNvPr id="6" name="TextBox 5">
            <a:extLst>
              <a:ext uri="{FF2B5EF4-FFF2-40B4-BE49-F238E27FC236}">
                <a16:creationId xmlns:a16="http://schemas.microsoft.com/office/drawing/2014/main" id="{CCA1F465-9DD0-6B5A-4BC1-54669DC5EAB2}"/>
              </a:ext>
            </a:extLst>
          </p:cNvPr>
          <p:cNvSpPr txBox="1"/>
          <p:nvPr/>
        </p:nvSpPr>
        <p:spPr>
          <a:xfrm>
            <a:off x="952500" y="6858000"/>
            <a:ext cx="8950036" cy="230832"/>
          </a:xfrm>
          <a:prstGeom prst="rect">
            <a:avLst/>
          </a:prstGeom>
          <a:noFill/>
        </p:spPr>
        <p:txBody>
          <a:bodyPr wrap="square" rtlCol="0">
            <a:spAutoFit/>
          </a:bodyPr>
          <a:lstStyle/>
          <a:p>
            <a:r>
              <a:rPr lang="en-IN" sz="900">
                <a:hlinkClick r:id="rId3" tooltip="https://www.picserver.org/photo/33864/Portfolio.html"/>
              </a:rPr>
              <a:t>This Photo</a:t>
            </a:r>
            <a:r>
              <a:rPr lang="en-IN" sz="900"/>
              <a:t> by Unknown Author is licensed under </a:t>
            </a:r>
            <a:r>
              <a:rPr lang="en-IN" sz="900">
                <a:hlinkClick r:id="rId4" tooltip="https://creativecommons.org/licenses/by-sa/3.0/"/>
              </a:rPr>
              <a:t>CC BY-SA</a:t>
            </a:r>
            <a:endParaRPr lang="en-IN" sz="900"/>
          </a:p>
        </p:txBody>
      </p:sp>
    </p:spTree>
    <p:extLst>
      <p:ext uri="{BB962C8B-B14F-4D97-AF65-F5344CB8AC3E}">
        <p14:creationId xmlns:p14="http://schemas.microsoft.com/office/powerpoint/2010/main" val="29659037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F2204F-D168-7A70-EC0B-BCE6DD5538A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8E7194A-3ECC-9225-E65E-2A923F39084B}"/>
              </a:ext>
            </a:extLst>
          </p:cNvPr>
          <p:cNvSpPr>
            <a:spLocks noGrp="1"/>
          </p:cNvSpPr>
          <p:nvPr>
            <p:ph type="ctrTitle"/>
          </p:nvPr>
        </p:nvSpPr>
        <p:spPr>
          <a:xfrm>
            <a:off x="1154954" y="845576"/>
            <a:ext cx="2905769" cy="639096"/>
          </a:xfrm>
        </p:spPr>
        <p:txBody>
          <a:bodyPr/>
          <a:lstStyle/>
          <a:p>
            <a:r>
              <a:rPr lang="en-US" sz="3600" dirty="0"/>
              <a:t>AGENDA</a:t>
            </a:r>
            <a:endParaRPr lang="en-IN" sz="3600" dirty="0"/>
          </a:p>
        </p:txBody>
      </p:sp>
      <p:sp>
        <p:nvSpPr>
          <p:cNvPr id="3" name="Subtitle 2">
            <a:extLst>
              <a:ext uri="{FF2B5EF4-FFF2-40B4-BE49-F238E27FC236}">
                <a16:creationId xmlns:a16="http://schemas.microsoft.com/office/drawing/2014/main" id="{5C6D9FA7-4A05-F7CD-7AC2-E74A9C69FC34}"/>
              </a:ext>
            </a:extLst>
          </p:cNvPr>
          <p:cNvSpPr>
            <a:spLocks noGrp="1"/>
          </p:cNvSpPr>
          <p:nvPr>
            <p:ph type="subTitle" idx="1"/>
          </p:nvPr>
        </p:nvSpPr>
        <p:spPr>
          <a:xfrm>
            <a:off x="1154955" y="1927123"/>
            <a:ext cx="8825658" cy="3711677"/>
          </a:xfrm>
        </p:spPr>
        <p:txBody>
          <a:bodyPr/>
          <a:lstStyle/>
          <a:p>
            <a:pPr marL="285750" indent="-285750">
              <a:buFont typeface="Wingdings" panose="05000000000000000000" pitchFamily="2" charset="2"/>
              <a:buChar char="v"/>
            </a:pPr>
            <a:r>
              <a:rPr lang="en-US" dirty="0"/>
              <a:t>PROBLEM STATEMENT</a:t>
            </a:r>
          </a:p>
          <a:p>
            <a:pPr marL="285750" indent="-285750">
              <a:buFont typeface="Wingdings" panose="05000000000000000000" pitchFamily="2" charset="2"/>
              <a:buChar char="v"/>
            </a:pPr>
            <a:r>
              <a:rPr lang="en-US" dirty="0"/>
              <a:t>PROJECT OVERVIEW</a:t>
            </a:r>
          </a:p>
          <a:p>
            <a:pPr marL="285750" indent="-285750">
              <a:buFont typeface="Wingdings" panose="05000000000000000000" pitchFamily="2" charset="2"/>
              <a:buChar char="v"/>
            </a:pPr>
            <a:r>
              <a:rPr lang="en-US" dirty="0"/>
              <a:t>END AND USERS</a:t>
            </a:r>
          </a:p>
          <a:p>
            <a:pPr marL="285750" indent="-285750">
              <a:buFont typeface="Wingdings" panose="05000000000000000000" pitchFamily="2" charset="2"/>
              <a:buChar char="v"/>
            </a:pPr>
            <a:r>
              <a:rPr lang="en-US" dirty="0"/>
              <a:t>FEATURES AND FUNCTIONALITY</a:t>
            </a:r>
          </a:p>
          <a:p>
            <a:pPr marL="285750" indent="-285750">
              <a:buFont typeface="Wingdings" panose="05000000000000000000" pitchFamily="2" charset="2"/>
              <a:buChar char="v"/>
            </a:pPr>
            <a:r>
              <a:rPr lang="en-US" dirty="0"/>
              <a:t>TOOLS AND TECHNOLOGIES</a:t>
            </a:r>
          </a:p>
          <a:p>
            <a:pPr marL="285750" indent="-285750">
              <a:buFont typeface="Wingdings" panose="05000000000000000000" pitchFamily="2" charset="2"/>
              <a:buChar char="v"/>
            </a:pPr>
            <a:r>
              <a:rPr lang="en-US" dirty="0"/>
              <a:t>PORTFOLIO  DESIGN AND LAYOUT</a:t>
            </a:r>
          </a:p>
          <a:p>
            <a:pPr marL="285750" indent="-285750">
              <a:buFont typeface="Wingdings" panose="05000000000000000000" pitchFamily="2" charset="2"/>
              <a:buChar char="v"/>
            </a:pPr>
            <a:r>
              <a:rPr lang="en-US" dirty="0"/>
              <a:t>RESULTS AND SCREENSHOT</a:t>
            </a:r>
          </a:p>
          <a:p>
            <a:pPr marL="285750" indent="-285750">
              <a:buFont typeface="Wingdings" panose="05000000000000000000" pitchFamily="2" charset="2"/>
              <a:buChar char="v"/>
            </a:pPr>
            <a:r>
              <a:rPr lang="en-US" dirty="0"/>
              <a:t>GITHUB AND PORTFOLIO LINK</a:t>
            </a:r>
          </a:p>
          <a:p>
            <a:pPr marL="285750" indent="-285750">
              <a:buFont typeface="Wingdings" panose="05000000000000000000" pitchFamily="2" charset="2"/>
              <a:buChar char="v"/>
            </a:pPr>
            <a:r>
              <a:rPr lang="en-US" dirty="0"/>
              <a:t>CONCLUSION</a:t>
            </a:r>
          </a:p>
          <a:p>
            <a:endParaRPr lang="en-US" dirty="0"/>
          </a:p>
          <a:p>
            <a:pPr marL="285750" indent="-285750">
              <a:buFont typeface="Wingdings" panose="05000000000000000000" pitchFamily="2" charset="2"/>
              <a:buChar char="v"/>
            </a:pPr>
            <a:endParaRPr lang="en-IN" dirty="0"/>
          </a:p>
        </p:txBody>
      </p:sp>
    </p:spTree>
    <p:extLst>
      <p:ext uri="{BB962C8B-B14F-4D97-AF65-F5344CB8AC3E}">
        <p14:creationId xmlns:p14="http://schemas.microsoft.com/office/powerpoint/2010/main" val="925719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1786FE-532D-0C89-E301-6FB23D1EAC0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03D2F8E-460A-F814-C8F6-3084F2104721}"/>
              </a:ext>
            </a:extLst>
          </p:cNvPr>
          <p:cNvSpPr>
            <a:spLocks noGrp="1"/>
          </p:cNvSpPr>
          <p:nvPr>
            <p:ph type="ctrTitle"/>
          </p:nvPr>
        </p:nvSpPr>
        <p:spPr>
          <a:xfrm>
            <a:off x="1115626" y="599768"/>
            <a:ext cx="6986155" cy="926139"/>
          </a:xfrm>
        </p:spPr>
        <p:txBody>
          <a:bodyPr/>
          <a:lstStyle/>
          <a:p>
            <a:r>
              <a:rPr lang="en-US" sz="3600" dirty="0"/>
              <a:t>PROBLEM STATEMENT</a:t>
            </a:r>
            <a:endParaRPr lang="en-IN" sz="3600" dirty="0"/>
          </a:p>
        </p:txBody>
      </p:sp>
      <p:sp>
        <p:nvSpPr>
          <p:cNvPr id="3" name="Subtitle 2">
            <a:extLst>
              <a:ext uri="{FF2B5EF4-FFF2-40B4-BE49-F238E27FC236}">
                <a16:creationId xmlns:a16="http://schemas.microsoft.com/office/drawing/2014/main" id="{A3994F55-7887-9A79-2A6E-47E1FA23B6D0}"/>
              </a:ext>
            </a:extLst>
          </p:cNvPr>
          <p:cNvSpPr>
            <a:spLocks noGrp="1"/>
          </p:cNvSpPr>
          <p:nvPr>
            <p:ph type="subTitle" idx="1"/>
          </p:nvPr>
        </p:nvSpPr>
        <p:spPr>
          <a:xfrm>
            <a:off x="973394" y="1750142"/>
            <a:ext cx="9921619" cy="3687097"/>
          </a:xfrm>
        </p:spPr>
        <p:txBody>
          <a:bodyPr/>
          <a:lstStyle/>
          <a:p>
            <a:r>
              <a:rPr lang="en-US" dirty="0"/>
              <a:t>In the digital age, individuals across various fields—such as design, technology, education, and the arts—require professional and engaging ways to showcase their work online. Traditional resumes and static portfolios often fail to fully capture a person's skills, creativity, and growth over time. Many existing digital portfolio platforms lack customization, interactivity, and integration with modern tools, making it difficult for users to create a dynamic and personalized representation of their work. There is a need for an intuitive and flexible digital portfolio solution that allows users to easily present diverse types of content, reflect their unique identity, and keep their audience engaged.</a:t>
            </a:r>
            <a:endParaRPr lang="en-IN" dirty="0"/>
          </a:p>
        </p:txBody>
      </p:sp>
      <p:pic>
        <p:nvPicPr>
          <p:cNvPr id="5" name="Picture 4">
            <a:extLst>
              <a:ext uri="{FF2B5EF4-FFF2-40B4-BE49-F238E27FC236}">
                <a16:creationId xmlns:a16="http://schemas.microsoft.com/office/drawing/2014/main" id="{1470B2F1-3D0C-5A69-7114-50F8FB98EFD4}"/>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9279082" y="4689093"/>
            <a:ext cx="2150918" cy="1496291"/>
          </a:xfrm>
          <a:prstGeom prst="rect">
            <a:avLst/>
          </a:prstGeom>
        </p:spPr>
      </p:pic>
    </p:spTree>
    <p:extLst>
      <p:ext uri="{BB962C8B-B14F-4D97-AF65-F5344CB8AC3E}">
        <p14:creationId xmlns:p14="http://schemas.microsoft.com/office/powerpoint/2010/main" val="39151729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0A145A-AE32-22FA-F99C-5BF9871980B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C0E305B-FCE2-EBC1-01DB-3F99F615C2CB}"/>
              </a:ext>
            </a:extLst>
          </p:cNvPr>
          <p:cNvSpPr>
            <a:spLocks noGrp="1"/>
          </p:cNvSpPr>
          <p:nvPr>
            <p:ph type="ctrTitle"/>
          </p:nvPr>
        </p:nvSpPr>
        <p:spPr>
          <a:xfrm>
            <a:off x="1154955" y="1032387"/>
            <a:ext cx="8825658" cy="861420"/>
          </a:xfrm>
        </p:spPr>
        <p:txBody>
          <a:bodyPr/>
          <a:lstStyle/>
          <a:p>
            <a:r>
              <a:rPr lang="en-US" sz="3600" dirty="0"/>
              <a:t>PROJECT OVERVIEW</a:t>
            </a:r>
            <a:endParaRPr lang="en-IN" sz="3600" dirty="0"/>
          </a:p>
        </p:txBody>
      </p:sp>
      <p:sp>
        <p:nvSpPr>
          <p:cNvPr id="3" name="Subtitle 2">
            <a:extLst>
              <a:ext uri="{FF2B5EF4-FFF2-40B4-BE49-F238E27FC236}">
                <a16:creationId xmlns:a16="http://schemas.microsoft.com/office/drawing/2014/main" id="{3A1E6C66-C442-E874-974A-3F686604CE9B}"/>
              </a:ext>
            </a:extLst>
          </p:cNvPr>
          <p:cNvSpPr>
            <a:spLocks noGrp="1"/>
          </p:cNvSpPr>
          <p:nvPr>
            <p:ph type="subTitle" idx="1"/>
          </p:nvPr>
        </p:nvSpPr>
        <p:spPr>
          <a:xfrm>
            <a:off x="1154955" y="2133600"/>
            <a:ext cx="8404681" cy="3505200"/>
          </a:xfrm>
        </p:spPr>
        <p:txBody>
          <a:bodyPr>
            <a:normAutofit lnSpcReduction="10000"/>
          </a:bodyPr>
          <a:lstStyle/>
          <a:p>
            <a:r>
              <a:rPr lang="en-US" dirty="0"/>
              <a:t>The Digital Portfolio project aims to design and develop an interactive, user-friendly platform that allows individuals to showcase their skills, experiences, and creative work in a professional and visually appealing manner. This platform will support various content formats such as text, images, videos, code snippets, and project links, offering users the flexibility to build a personalized online presence. With features like customizable templates, responsive design, social media integration, and real-time updates, the digital portfolio will serve as a dynamic tool for job seekers, freelancers, students, and professionals to effectively present their work and achievements to potential employers, clients, or academic institutions.</a:t>
            </a:r>
            <a:endParaRPr lang="en-IN" dirty="0"/>
          </a:p>
        </p:txBody>
      </p:sp>
      <p:pic>
        <p:nvPicPr>
          <p:cNvPr id="17" name="Picture 16">
            <a:extLst>
              <a:ext uri="{FF2B5EF4-FFF2-40B4-BE49-F238E27FC236}">
                <a16:creationId xmlns:a16="http://schemas.microsoft.com/office/drawing/2014/main" id="{FB43E84B-6FDF-E31E-087B-62D9CCF1EDEA}"/>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9559636" y="4696898"/>
            <a:ext cx="1877291" cy="1549732"/>
          </a:xfrm>
          <a:prstGeom prst="rect">
            <a:avLst/>
          </a:prstGeom>
        </p:spPr>
      </p:pic>
      <p:sp>
        <p:nvSpPr>
          <p:cNvPr id="18" name="TextBox 17">
            <a:extLst>
              <a:ext uri="{FF2B5EF4-FFF2-40B4-BE49-F238E27FC236}">
                <a16:creationId xmlns:a16="http://schemas.microsoft.com/office/drawing/2014/main" id="{D3714A4A-976B-8C4E-4865-E8258219255C}"/>
              </a:ext>
            </a:extLst>
          </p:cNvPr>
          <p:cNvSpPr txBox="1"/>
          <p:nvPr/>
        </p:nvSpPr>
        <p:spPr>
          <a:xfrm>
            <a:off x="9793577" y="7176435"/>
            <a:ext cx="1877291" cy="507831"/>
          </a:xfrm>
          <a:prstGeom prst="rect">
            <a:avLst/>
          </a:prstGeom>
          <a:noFill/>
        </p:spPr>
        <p:txBody>
          <a:bodyPr wrap="square" rtlCol="0">
            <a:spAutoFit/>
          </a:bodyPr>
          <a:lstStyle/>
          <a:p>
            <a:r>
              <a:rPr lang="en-IN" sz="900">
                <a:hlinkClick r:id="rId3" tooltip="https://harmonync.harmonicarium.org/project-overview/"/>
              </a:rPr>
              <a:t>This Photo</a:t>
            </a:r>
            <a:r>
              <a:rPr lang="en-IN" sz="900"/>
              <a:t> by Unknown Author is licensed under </a:t>
            </a:r>
            <a:r>
              <a:rPr lang="en-IN" sz="900">
                <a:hlinkClick r:id="rId4" tooltip="https://creativecommons.org/licenses/by-nc-sa/3.0/"/>
              </a:rPr>
              <a:t>CC BY-SA-NC</a:t>
            </a:r>
            <a:endParaRPr lang="en-IN" sz="900"/>
          </a:p>
        </p:txBody>
      </p:sp>
    </p:spTree>
    <p:extLst>
      <p:ext uri="{BB962C8B-B14F-4D97-AF65-F5344CB8AC3E}">
        <p14:creationId xmlns:p14="http://schemas.microsoft.com/office/powerpoint/2010/main" val="9219045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0418C4-09D3-B854-689C-22905890832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EB9F87F-567C-0D6D-42FA-DA252EE192BC}"/>
              </a:ext>
            </a:extLst>
          </p:cNvPr>
          <p:cNvSpPr>
            <a:spLocks noGrp="1"/>
          </p:cNvSpPr>
          <p:nvPr>
            <p:ph type="ctrTitle"/>
          </p:nvPr>
        </p:nvSpPr>
        <p:spPr>
          <a:xfrm>
            <a:off x="1154955" y="943897"/>
            <a:ext cx="8825658" cy="861420"/>
          </a:xfrm>
        </p:spPr>
        <p:txBody>
          <a:bodyPr/>
          <a:lstStyle/>
          <a:p>
            <a:r>
              <a:rPr lang="en-US" sz="3600" dirty="0"/>
              <a:t>WHO ARE THE END USERS</a:t>
            </a:r>
            <a:endParaRPr lang="en-IN" sz="3600" dirty="0"/>
          </a:p>
        </p:txBody>
      </p:sp>
      <p:sp>
        <p:nvSpPr>
          <p:cNvPr id="3" name="Subtitle 2">
            <a:extLst>
              <a:ext uri="{FF2B5EF4-FFF2-40B4-BE49-F238E27FC236}">
                <a16:creationId xmlns:a16="http://schemas.microsoft.com/office/drawing/2014/main" id="{59AAEB6D-C04C-9CB8-90E5-5660A44808F7}"/>
              </a:ext>
            </a:extLst>
          </p:cNvPr>
          <p:cNvSpPr>
            <a:spLocks noGrp="1"/>
          </p:cNvSpPr>
          <p:nvPr>
            <p:ph type="subTitle" idx="1"/>
          </p:nvPr>
        </p:nvSpPr>
        <p:spPr>
          <a:xfrm>
            <a:off x="718537" y="2141421"/>
            <a:ext cx="7895527" cy="3642852"/>
          </a:xfrm>
        </p:spPr>
        <p:txBody>
          <a:bodyPr>
            <a:normAutofit lnSpcReduction="10000"/>
          </a:bodyPr>
          <a:lstStyle/>
          <a:p>
            <a:r>
              <a:rPr lang="en-US" dirty="0"/>
              <a:t>The primary end users of the digital portfolio platform are individuals who need to present their work, skills, and achievements in a structured and engaging format. This includes students building academic or project-based portfolios, job seekers showcasing resumes and professional experience, freelancers and creatives such as designers, artists, and photographers presenting their work to potential clients, and professionals in fields like software development, marketing, or education who want to maintain a strong online presence. Additionally, recruiters, hiring managers, educators, and collaborators serve as secondary users who access these portfolios to evaluate the qualifications, creativity, and credibility of the individual.</a:t>
            </a:r>
          </a:p>
          <a:p>
            <a:endParaRPr lang="en-IN" dirty="0"/>
          </a:p>
        </p:txBody>
      </p:sp>
      <p:pic>
        <p:nvPicPr>
          <p:cNvPr id="5" name="Picture 4">
            <a:extLst>
              <a:ext uri="{FF2B5EF4-FFF2-40B4-BE49-F238E27FC236}">
                <a16:creationId xmlns:a16="http://schemas.microsoft.com/office/drawing/2014/main" id="{707669EF-007D-FE18-6FDF-24397BD7E71F}"/>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8785658" y="3742402"/>
            <a:ext cx="2597727" cy="2171701"/>
          </a:xfrm>
          <a:prstGeom prst="rect">
            <a:avLst/>
          </a:prstGeom>
        </p:spPr>
      </p:pic>
    </p:spTree>
    <p:extLst>
      <p:ext uri="{BB962C8B-B14F-4D97-AF65-F5344CB8AC3E}">
        <p14:creationId xmlns:p14="http://schemas.microsoft.com/office/powerpoint/2010/main" val="14806889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AB0CD5-AF57-CD57-8FD1-90097078A79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070CB74-A529-37ED-5580-0C4F48FA926E}"/>
              </a:ext>
            </a:extLst>
          </p:cNvPr>
          <p:cNvSpPr>
            <a:spLocks noGrp="1"/>
          </p:cNvSpPr>
          <p:nvPr>
            <p:ph type="ctrTitle"/>
          </p:nvPr>
        </p:nvSpPr>
        <p:spPr>
          <a:xfrm>
            <a:off x="899316" y="871252"/>
            <a:ext cx="8825658" cy="731406"/>
          </a:xfrm>
        </p:spPr>
        <p:txBody>
          <a:bodyPr/>
          <a:lstStyle/>
          <a:p>
            <a:r>
              <a:rPr lang="en-US" sz="3600" dirty="0"/>
              <a:t>FEATURES AND FUNCTIONALITY</a:t>
            </a:r>
            <a:endParaRPr lang="en-IN" sz="3600" dirty="0"/>
          </a:p>
        </p:txBody>
      </p:sp>
      <p:sp>
        <p:nvSpPr>
          <p:cNvPr id="3" name="Subtitle 2">
            <a:extLst>
              <a:ext uri="{FF2B5EF4-FFF2-40B4-BE49-F238E27FC236}">
                <a16:creationId xmlns:a16="http://schemas.microsoft.com/office/drawing/2014/main" id="{1B58911A-EBFE-076A-EBBA-DAA338275283}"/>
              </a:ext>
            </a:extLst>
          </p:cNvPr>
          <p:cNvSpPr>
            <a:spLocks noGrp="1"/>
          </p:cNvSpPr>
          <p:nvPr>
            <p:ph type="subTitle" idx="1"/>
          </p:nvPr>
        </p:nvSpPr>
        <p:spPr>
          <a:xfrm>
            <a:off x="1022554" y="1818969"/>
            <a:ext cx="8613929" cy="3288890"/>
          </a:xfrm>
        </p:spPr>
        <p:txBody>
          <a:bodyPr>
            <a:normAutofit fontScale="92500" lnSpcReduction="20000"/>
          </a:bodyPr>
          <a:lstStyle/>
          <a:p>
            <a:r>
              <a:rPr lang="en-US" dirty="0"/>
              <a:t>The digital portfolio platform will offer a range of features designed to enhance user experience, customization, and content presentation. Key functionalities include customizable templates, allowing users to tailor the layout, colors, and fonts to match their personal branding. The platform will support multimedia content such as images, videos, PDFs, code snippets, and embedded links for showcasing diverse work. A user-friendly drag-and-drop editor will simplify content management without requiring coding knowledge. Additional features include responsive design for mobile compatibility, social media and third-party integrations (e.g., LinkedIn, GitHub, </a:t>
            </a:r>
            <a:r>
              <a:rPr lang="en-US" dirty="0" err="1"/>
              <a:t>Behance</a:t>
            </a:r>
            <a:r>
              <a:rPr lang="en-US" dirty="0"/>
              <a:t> ), a contact form for direct communication, and SEO optimization to increase visibility. Users will also have the ability to update content in real time, track portfolio visits via analytics, and optionally protect sections with passwords for privacy.</a:t>
            </a:r>
            <a:endParaRPr lang="en-IN" dirty="0"/>
          </a:p>
        </p:txBody>
      </p:sp>
      <p:pic>
        <p:nvPicPr>
          <p:cNvPr id="11" name="Picture 10">
            <a:extLst>
              <a:ext uri="{FF2B5EF4-FFF2-40B4-BE49-F238E27FC236}">
                <a16:creationId xmlns:a16="http://schemas.microsoft.com/office/drawing/2014/main" id="{084C0A6A-E836-EAC1-5796-968EE025F78B}"/>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9414164" y="4717474"/>
            <a:ext cx="2078182" cy="1631284"/>
          </a:xfrm>
          <a:prstGeom prst="rect">
            <a:avLst/>
          </a:prstGeom>
        </p:spPr>
      </p:pic>
      <p:sp>
        <p:nvSpPr>
          <p:cNvPr id="12" name="TextBox 11">
            <a:extLst>
              <a:ext uri="{FF2B5EF4-FFF2-40B4-BE49-F238E27FC236}">
                <a16:creationId xmlns:a16="http://schemas.microsoft.com/office/drawing/2014/main" id="{BB9192B6-52E2-8625-51B7-C8AA3BC9B94A}"/>
              </a:ext>
            </a:extLst>
          </p:cNvPr>
          <p:cNvSpPr txBox="1"/>
          <p:nvPr/>
        </p:nvSpPr>
        <p:spPr>
          <a:xfrm>
            <a:off x="9414164" y="6348757"/>
            <a:ext cx="2078182" cy="369332"/>
          </a:xfrm>
          <a:prstGeom prst="rect">
            <a:avLst/>
          </a:prstGeom>
          <a:noFill/>
        </p:spPr>
        <p:txBody>
          <a:bodyPr wrap="square" rtlCol="0">
            <a:spAutoFit/>
          </a:bodyPr>
          <a:lstStyle/>
          <a:p>
            <a:r>
              <a:rPr lang="en-IN" sz="900">
                <a:hlinkClick r:id="rId3" tooltip="https://cooltoolsforschool.net/digital-student-portfolios/"/>
              </a:rPr>
              <a:t>This Photo</a:t>
            </a:r>
            <a:r>
              <a:rPr lang="en-IN" sz="900"/>
              <a:t> by Unknown Author is licensed under </a:t>
            </a:r>
            <a:r>
              <a:rPr lang="en-IN" sz="900">
                <a:hlinkClick r:id="rId4" tooltip="https://creativecommons.org/licenses/by-nc-sa/3.0/"/>
              </a:rPr>
              <a:t>CC BY-SA-NC</a:t>
            </a:r>
            <a:endParaRPr lang="en-IN" sz="900"/>
          </a:p>
        </p:txBody>
      </p:sp>
    </p:spTree>
    <p:extLst>
      <p:ext uri="{BB962C8B-B14F-4D97-AF65-F5344CB8AC3E}">
        <p14:creationId xmlns:p14="http://schemas.microsoft.com/office/powerpoint/2010/main" val="5365741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8F0BC0-FE9A-E7F9-E942-2A282CF36B4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EB8529B-8414-9DB4-9024-FDD21D31F6D9}"/>
              </a:ext>
            </a:extLst>
          </p:cNvPr>
          <p:cNvSpPr>
            <a:spLocks noGrp="1"/>
          </p:cNvSpPr>
          <p:nvPr>
            <p:ph type="ctrTitle"/>
          </p:nvPr>
        </p:nvSpPr>
        <p:spPr>
          <a:xfrm>
            <a:off x="766916" y="609601"/>
            <a:ext cx="9213697" cy="914399"/>
          </a:xfrm>
        </p:spPr>
        <p:txBody>
          <a:bodyPr/>
          <a:lstStyle/>
          <a:p>
            <a:r>
              <a:rPr lang="en-US" sz="3600" dirty="0"/>
              <a:t>TOOLS AND TECHNOLOGIES</a:t>
            </a:r>
            <a:endParaRPr lang="en-IN" sz="3600" dirty="0"/>
          </a:p>
        </p:txBody>
      </p:sp>
      <p:sp>
        <p:nvSpPr>
          <p:cNvPr id="3" name="Subtitle 2">
            <a:extLst>
              <a:ext uri="{FF2B5EF4-FFF2-40B4-BE49-F238E27FC236}">
                <a16:creationId xmlns:a16="http://schemas.microsoft.com/office/drawing/2014/main" id="{21E58EF1-4DFD-C835-4951-4145E95A151C}"/>
              </a:ext>
            </a:extLst>
          </p:cNvPr>
          <p:cNvSpPr>
            <a:spLocks noGrp="1"/>
          </p:cNvSpPr>
          <p:nvPr>
            <p:ph type="subTitle" idx="1"/>
          </p:nvPr>
        </p:nvSpPr>
        <p:spPr>
          <a:xfrm>
            <a:off x="1154955" y="1838632"/>
            <a:ext cx="8825658" cy="3259394"/>
          </a:xfrm>
        </p:spPr>
        <p:txBody>
          <a:bodyPr>
            <a:normAutofit fontScale="92500"/>
          </a:bodyPr>
          <a:lstStyle/>
          <a:p>
            <a:r>
              <a:rPr lang="en-US" dirty="0"/>
              <a:t>The digital portfolio platform will be developed using a combination of modern web technologies to ensure performance, scalability, and ease of use. The front-end will be built with </a:t>
            </a:r>
            <a:r>
              <a:rPr lang="en-US" b="1" dirty="0"/>
              <a:t>HTML5, CSS3</a:t>
            </a:r>
            <a:r>
              <a:rPr lang="en-US" dirty="0"/>
              <a:t>, and </a:t>
            </a:r>
            <a:r>
              <a:rPr lang="en-US" b="1" dirty="0"/>
              <a:t>JavaScript</a:t>
            </a:r>
            <a:r>
              <a:rPr lang="en-US" dirty="0"/>
              <a:t>, utilizing frameworks such as </a:t>
            </a:r>
            <a:r>
              <a:rPr lang="en-US" b="1" dirty="0"/>
              <a:t>React.js</a:t>
            </a:r>
            <a:r>
              <a:rPr lang="en-US" dirty="0"/>
              <a:t> or </a:t>
            </a:r>
            <a:r>
              <a:rPr lang="en-US" b="1" dirty="0"/>
              <a:t>Vue.js</a:t>
            </a:r>
            <a:r>
              <a:rPr lang="en-US" dirty="0"/>
              <a:t> for creating responsive and interactive user interfaces. On the back-end, </a:t>
            </a:r>
            <a:r>
              <a:rPr lang="en-US" b="1" dirty="0"/>
              <a:t>Node.js</a:t>
            </a:r>
            <a:r>
              <a:rPr lang="en-US" dirty="0"/>
              <a:t> with </a:t>
            </a:r>
            <a:r>
              <a:rPr lang="en-US" b="1" dirty="0"/>
              <a:t>Express.js</a:t>
            </a:r>
            <a:r>
              <a:rPr lang="en-US" dirty="0"/>
              <a:t> or </a:t>
            </a:r>
            <a:r>
              <a:rPr lang="en-US" b="1" dirty="0"/>
              <a:t>Python</a:t>
            </a:r>
            <a:r>
              <a:rPr lang="en-US" dirty="0"/>
              <a:t> with </a:t>
            </a:r>
            <a:r>
              <a:rPr lang="en-US" b="1" dirty="0"/>
              <a:t>Django/Flask</a:t>
            </a:r>
            <a:r>
              <a:rPr lang="en-US" dirty="0"/>
              <a:t> can be used to handle server-side operations and data management. For database management, </a:t>
            </a:r>
            <a:r>
              <a:rPr lang="en-US" b="1" dirty="0"/>
              <a:t>MongoDB</a:t>
            </a:r>
            <a:r>
              <a:rPr lang="en-US" dirty="0"/>
              <a:t> or </a:t>
            </a:r>
            <a:r>
              <a:rPr lang="en-US" b="1" dirty="0"/>
              <a:t>MySQL</a:t>
            </a:r>
            <a:r>
              <a:rPr lang="en-US" dirty="0"/>
              <a:t> will be implemented to store user data and portfolio content. </a:t>
            </a:r>
            <a:r>
              <a:rPr lang="en-US" b="1" dirty="0"/>
              <a:t>Firebase</a:t>
            </a:r>
            <a:r>
              <a:rPr lang="en-US" dirty="0"/>
              <a:t> or </a:t>
            </a:r>
            <a:r>
              <a:rPr lang="en-US" b="1" dirty="0"/>
              <a:t>AWS</a:t>
            </a:r>
            <a:r>
              <a:rPr lang="en-US" dirty="0"/>
              <a:t> may be used for hosting and authentication services. Additionally, third-party integrations such as </a:t>
            </a:r>
            <a:r>
              <a:rPr lang="en-US" b="1" dirty="0"/>
              <a:t>GitHub</a:t>
            </a:r>
            <a:r>
              <a:rPr lang="en-US" dirty="0"/>
              <a:t>, </a:t>
            </a:r>
            <a:r>
              <a:rPr lang="en-US" b="1" dirty="0"/>
              <a:t>LinkedIn</a:t>
            </a:r>
            <a:r>
              <a:rPr lang="en-US" dirty="0"/>
              <a:t>, or </a:t>
            </a:r>
            <a:r>
              <a:rPr lang="en-US" b="1" dirty="0"/>
              <a:t>Google Analytics</a:t>
            </a:r>
            <a:r>
              <a:rPr lang="en-US" dirty="0"/>
              <a:t> will enhance functionality, while </a:t>
            </a:r>
            <a:r>
              <a:rPr lang="en-US" b="1" dirty="0"/>
              <a:t>Figma</a:t>
            </a:r>
            <a:r>
              <a:rPr lang="en-US" dirty="0"/>
              <a:t> or </a:t>
            </a:r>
            <a:r>
              <a:rPr lang="en-US" b="1" dirty="0"/>
              <a:t>Adobe XD</a:t>
            </a:r>
            <a:r>
              <a:rPr lang="en-US" dirty="0"/>
              <a:t> may be used for UI/UX design and prototyping.</a:t>
            </a:r>
          </a:p>
          <a:p>
            <a:endParaRPr lang="en-IN" dirty="0"/>
          </a:p>
        </p:txBody>
      </p:sp>
      <p:pic>
        <p:nvPicPr>
          <p:cNvPr id="8" name="Picture 7">
            <a:extLst>
              <a:ext uri="{FF2B5EF4-FFF2-40B4-BE49-F238E27FC236}">
                <a16:creationId xmlns:a16="http://schemas.microsoft.com/office/drawing/2014/main" id="{7894C9C0-B381-F73A-E384-1439B9E9EF74}"/>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flipV="1">
            <a:off x="8723762" y="4914900"/>
            <a:ext cx="2867442" cy="1428574"/>
          </a:xfrm>
          <a:prstGeom prst="rect">
            <a:avLst/>
          </a:prstGeom>
        </p:spPr>
      </p:pic>
    </p:spTree>
    <p:extLst>
      <p:ext uri="{BB962C8B-B14F-4D97-AF65-F5344CB8AC3E}">
        <p14:creationId xmlns:p14="http://schemas.microsoft.com/office/powerpoint/2010/main" val="759617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9A806B-3819-5888-88F0-70E8421FDE0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2FCD2C5-9D81-4025-E689-15137DC60D7A}"/>
              </a:ext>
            </a:extLst>
          </p:cNvPr>
          <p:cNvSpPr>
            <a:spLocks noGrp="1"/>
          </p:cNvSpPr>
          <p:nvPr>
            <p:ph type="ctrTitle"/>
          </p:nvPr>
        </p:nvSpPr>
        <p:spPr>
          <a:xfrm>
            <a:off x="953729" y="835743"/>
            <a:ext cx="9026884" cy="693445"/>
          </a:xfrm>
        </p:spPr>
        <p:txBody>
          <a:bodyPr/>
          <a:lstStyle/>
          <a:p>
            <a:r>
              <a:rPr lang="en-US" sz="3600" dirty="0"/>
              <a:t>PORTFOLIO DESIGN AND LAYOUT </a:t>
            </a:r>
            <a:endParaRPr lang="en-IN" sz="3600" dirty="0"/>
          </a:p>
        </p:txBody>
      </p:sp>
      <p:sp>
        <p:nvSpPr>
          <p:cNvPr id="3" name="Subtitle 2">
            <a:extLst>
              <a:ext uri="{FF2B5EF4-FFF2-40B4-BE49-F238E27FC236}">
                <a16:creationId xmlns:a16="http://schemas.microsoft.com/office/drawing/2014/main" id="{74613A37-1CC7-2DCF-F502-B9D656270857}"/>
              </a:ext>
            </a:extLst>
          </p:cNvPr>
          <p:cNvSpPr>
            <a:spLocks noGrp="1"/>
          </p:cNvSpPr>
          <p:nvPr>
            <p:ph type="subTitle" idx="1"/>
          </p:nvPr>
        </p:nvSpPr>
        <p:spPr>
          <a:xfrm>
            <a:off x="1164787" y="1766455"/>
            <a:ext cx="8685795" cy="3325090"/>
          </a:xfrm>
        </p:spPr>
        <p:txBody>
          <a:bodyPr>
            <a:normAutofit fontScale="92500" lnSpcReduction="10000"/>
          </a:bodyPr>
          <a:lstStyle/>
          <a:p>
            <a:r>
              <a:rPr lang="en-US" dirty="0"/>
              <a:t>The design and layout of the digital portfolio will focus on clarity, responsiveness, and personalization to create a visually appealing and user-friendly experience. The layout will follow a clean, modern design with a modular structure, allowing users to organize content into clearly defined sections such as About Me, Projects, Skills, Resume, and Contact. Responsive design principles will ensure compatibility across devices and screen sizes, providing seamless access on desktops, tablets, and smartphones. Users will be able to choose from a selection of pre-designed templates or customize their layout with drag-and-drop functionality, color themes, font styles, and interactive elements. Emphasis will be placed on intuitive navigation, minimalistic aesthetics, and accessibility to ensure a professional and inclusive presentation of the user's work.</a:t>
            </a:r>
            <a:endParaRPr lang="en-IN" dirty="0"/>
          </a:p>
        </p:txBody>
      </p:sp>
      <p:pic>
        <p:nvPicPr>
          <p:cNvPr id="8" name="Picture 7">
            <a:extLst>
              <a:ext uri="{FF2B5EF4-FFF2-40B4-BE49-F238E27FC236}">
                <a16:creationId xmlns:a16="http://schemas.microsoft.com/office/drawing/2014/main" id="{5FC83813-5501-2068-2015-240000CABBD3}"/>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8860965" y="4816586"/>
            <a:ext cx="2488366" cy="1339919"/>
          </a:xfrm>
          <a:prstGeom prst="rect">
            <a:avLst/>
          </a:prstGeom>
        </p:spPr>
      </p:pic>
      <p:sp>
        <p:nvSpPr>
          <p:cNvPr id="9" name="TextBox 8">
            <a:extLst>
              <a:ext uri="{FF2B5EF4-FFF2-40B4-BE49-F238E27FC236}">
                <a16:creationId xmlns:a16="http://schemas.microsoft.com/office/drawing/2014/main" id="{3B995D3E-E702-872E-BB2A-62D82520F3B3}"/>
              </a:ext>
            </a:extLst>
          </p:cNvPr>
          <p:cNvSpPr txBox="1"/>
          <p:nvPr/>
        </p:nvSpPr>
        <p:spPr>
          <a:xfrm>
            <a:off x="8775786" y="6977784"/>
            <a:ext cx="1666650" cy="507831"/>
          </a:xfrm>
          <a:prstGeom prst="rect">
            <a:avLst/>
          </a:prstGeom>
          <a:noFill/>
        </p:spPr>
        <p:txBody>
          <a:bodyPr wrap="square" rtlCol="0">
            <a:spAutoFit/>
          </a:bodyPr>
          <a:lstStyle/>
          <a:p>
            <a:r>
              <a:rPr lang="en-IN" sz="900">
                <a:hlinkClick r:id="rId3" tooltip="https://www.flickr.com/photos/netcreative/4805383850/"/>
              </a:rPr>
              <a:t>This Photo</a:t>
            </a:r>
            <a:r>
              <a:rPr lang="en-IN" sz="900"/>
              <a:t> by Unknown Author is licensed under </a:t>
            </a:r>
            <a:r>
              <a:rPr lang="en-IN" sz="900">
                <a:hlinkClick r:id="rId4" tooltip="https://creativecommons.org/licenses/by/3.0/"/>
              </a:rPr>
              <a:t>CC BY</a:t>
            </a:r>
            <a:endParaRPr lang="en-IN" sz="900"/>
          </a:p>
        </p:txBody>
      </p:sp>
    </p:spTree>
    <p:extLst>
      <p:ext uri="{BB962C8B-B14F-4D97-AF65-F5344CB8AC3E}">
        <p14:creationId xmlns:p14="http://schemas.microsoft.com/office/powerpoint/2010/main" val="12409267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143</TotalTime>
  <Words>1066</Words>
  <Application>Microsoft Office PowerPoint</Application>
  <PresentationFormat>Widescreen</PresentationFormat>
  <Paragraphs>42</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Arial Narrow</vt:lpstr>
      <vt:lpstr>Century Gothic</vt:lpstr>
      <vt:lpstr>Wingdings</vt:lpstr>
      <vt:lpstr>Wingdings 3</vt:lpstr>
      <vt:lpstr>Ion Boardroom</vt:lpstr>
      <vt:lpstr>DIGITAL PORTFOLIO</vt:lpstr>
      <vt:lpstr>PROJECT TITLE</vt:lpstr>
      <vt:lpstr>AGENDA</vt:lpstr>
      <vt:lpstr>PROBLEM STATEMENT</vt:lpstr>
      <vt:lpstr>PROJECT OVERVIEW</vt:lpstr>
      <vt:lpstr>WHO ARE THE END USERS</vt:lpstr>
      <vt:lpstr>FEATURES AND FUNCTIONALITY</vt:lpstr>
      <vt:lpstr>TOOLS AND TECHNOLOGIES</vt:lpstr>
      <vt:lpstr>PORTFOLIO DESIGN AND LAYOUT </vt:lpstr>
      <vt:lpstr>RESULTS ANS SCREENSHOT</vt:lpstr>
      <vt:lpstr>GITHUB AND PORTFOLIO LINK</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Preetha Sampath</dc:creator>
  <cp:lastModifiedBy>Preetha Sampath</cp:lastModifiedBy>
  <cp:revision>2</cp:revision>
  <dcterms:created xsi:type="dcterms:W3CDTF">2025-09-04T12:33:51Z</dcterms:created>
  <dcterms:modified xsi:type="dcterms:W3CDTF">2025-09-05T04:09:11Z</dcterms:modified>
</cp:coreProperties>
</file>