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2985433"/>
            <a:ext cx="8379476" cy="1615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STUDENT NAME:</a:t>
            </a:r>
            <a:r>
              <a:rPr dirty="0" sz="2000" lang="en-IN"/>
              <a:t> </a:t>
            </a:r>
            <a:r>
              <a:rPr dirty="0" sz="2000" lang="en-US"/>
              <a:t>y</a:t>
            </a:r>
            <a:r>
              <a:rPr dirty="0" sz="2000" lang="en-US"/>
              <a:t>a</a:t>
            </a:r>
            <a:r>
              <a:rPr dirty="0" sz="2000" lang="en-US"/>
              <a:t>m</a:t>
            </a:r>
            <a:r>
              <a:rPr dirty="0" sz="2000" lang="en-US"/>
              <a:t>u</a:t>
            </a:r>
            <a:r>
              <a:rPr dirty="0" sz="2000" lang="en-US"/>
              <a:t>n</a:t>
            </a:r>
            <a:r>
              <a:rPr dirty="0" sz="2000" lang="en-US"/>
              <a:t>a</a:t>
            </a:r>
            <a:r>
              <a:rPr dirty="0" sz="2000" lang="en-US"/>
              <a:t>.</a:t>
            </a:r>
            <a:r>
              <a:rPr dirty="0" sz="2000" lang="en-US"/>
              <a:t>s</a:t>
            </a:r>
            <a:endParaRPr dirty="0" sz="1800" lang="en-US"/>
          </a:p>
          <a:p>
            <a:r>
              <a:rPr dirty="0" sz="2000" lang="en-US"/>
              <a:t>REGISTER NO:</a:t>
            </a:r>
            <a:r>
              <a:rPr dirty="0" sz="2000" lang="en-IN"/>
              <a:t> </a:t>
            </a:r>
            <a:r>
              <a:rPr dirty="0" sz="2000" lang="en-US"/>
              <a:t>3</a:t>
            </a:r>
            <a:r>
              <a:rPr dirty="0" sz="2000" lang="en-US"/>
              <a:t>1</a:t>
            </a:r>
            <a:r>
              <a:rPr dirty="0" sz="2000" lang="en-US"/>
              <a:t>2</a:t>
            </a:r>
            <a:r>
              <a:rPr dirty="0" sz="2000" lang="en-US"/>
              <a:t>2</a:t>
            </a:r>
            <a:r>
              <a:rPr dirty="0" sz="2000" lang="en-US"/>
              <a:t>0</a:t>
            </a:r>
            <a:r>
              <a:rPr dirty="0" sz="2000" lang="en-US"/>
              <a:t>5</a:t>
            </a:r>
            <a:r>
              <a:rPr dirty="0" sz="2000" lang="en-US"/>
              <a:t>0</a:t>
            </a:r>
            <a:r>
              <a:rPr dirty="0" sz="2000" lang="en-US"/>
              <a:t>9</a:t>
            </a:r>
            <a:r>
              <a:rPr dirty="0" sz="2000" lang="en-US"/>
              <a:t>8</a:t>
            </a:r>
            <a:r>
              <a:rPr dirty="0" sz="2000" lang="en-US"/>
              <a:t>/</a:t>
            </a:r>
            <a:r>
              <a:rPr dirty="0" sz="2000" lang="en-US"/>
              <a:t>a</a:t>
            </a:r>
            <a:r>
              <a:rPr dirty="0" sz="2000" lang="en-US"/>
              <a:t>s</a:t>
            </a:r>
            <a:r>
              <a:rPr dirty="0" sz="2000" lang="en-US"/>
              <a:t>u</a:t>
            </a:r>
            <a:r>
              <a:rPr dirty="0" sz="2000" lang="en-US"/>
              <a:t>n</a:t>
            </a:r>
            <a:r>
              <a:rPr dirty="0" sz="2000" lang="en-US"/>
              <a:t>m</a:t>
            </a:r>
            <a:r>
              <a:rPr dirty="0" sz="2000" lang="en-US"/>
              <a:t>2</a:t>
            </a:r>
            <a:r>
              <a:rPr dirty="0" sz="2000" lang="en-US"/>
              <a:t>1</a:t>
            </a:r>
            <a:r>
              <a:rPr dirty="0" sz="2000" lang="en-US"/>
              <a:t>9</a:t>
            </a:r>
            <a:r>
              <a:rPr dirty="0" sz="2000" lang="en-US"/>
              <a:t>u</a:t>
            </a:r>
            <a:r>
              <a:rPr dirty="0" sz="2000" lang="en-US"/>
              <a:t>n</a:t>
            </a:r>
            <a:r>
              <a:rPr dirty="0" sz="2000" lang="en-US"/>
              <a:t>m</a:t>
            </a:r>
            <a:r>
              <a:rPr dirty="0" sz="2000" lang="en-US"/>
              <a:t>2</a:t>
            </a:r>
            <a:r>
              <a:rPr dirty="0" sz="2000" lang="en-US"/>
              <a:t>1</a:t>
            </a:r>
            <a:r>
              <a:rPr dirty="0" sz="2000" lang="en-US"/>
              <a:t>9</a:t>
            </a:r>
            <a:r>
              <a:rPr dirty="0" sz="2000" lang="en-US"/>
              <a:t>n</a:t>
            </a:r>
            <a:r>
              <a:rPr dirty="0" sz="2000" lang="en-US"/>
              <a:t>c</a:t>
            </a:r>
            <a:r>
              <a:rPr dirty="0" sz="2000" lang="en-US"/>
              <a:t>a</a:t>
            </a:r>
            <a:r>
              <a:rPr dirty="0" sz="2000" lang="en-US"/>
              <a:t>s</a:t>
            </a:r>
            <a:r>
              <a:rPr dirty="0" sz="2000" lang="en-US"/>
              <a:t>2</a:t>
            </a:r>
            <a:r>
              <a:rPr dirty="0" sz="2000" lang="en-US"/>
              <a:t>2</a:t>
            </a:r>
            <a:r>
              <a:rPr dirty="0" sz="2000" lang="en-US"/>
              <a:t>2</a:t>
            </a:r>
            <a:r>
              <a:rPr dirty="0" sz="2000" lang="en-US"/>
              <a:t>5</a:t>
            </a:r>
            <a:r>
              <a:rPr dirty="0" sz="2000" lang="en-US"/>
              <a:t>c</a:t>
            </a:r>
            <a:r>
              <a:rPr dirty="0" sz="2000" lang="en-US"/>
              <a:t>c</a:t>
            </a:r>
            <a:r>
              <a:rPr dirty="0" sz="2000" lang="en-US"/>
              <a:t>1</a:t>
            </a:r>
            <a:r>
              <a:rPr dirty="0" sz="2000" lang="en-US"/>
              <a:t>1</a:t>
            </a:r>
            <a:r>
              <a:rPr dirty="0" sz="2000" lang="en-US"/>
              <a:t>5</a:t>
            </a:r>
            <a:r>
              <a:rPr dirty="0" sz="2000" lang="en-US"/>
              <a:t>4</a:t>
            </a:r>
            <a:r>
              <a:rPr dirty="0" sz="2000" lang="en-US"/>
              <a:t>6</a:t>
            </a:r>
            <a:endParaRPr dirty="0" sz="1800" lang="en-US"/>
          </a:p>
          <a:p>
            <a:r>
              <a:rPr dirty="0" sz="2000" lang="en-US"/>
              <a:t>DEPARTMENT:</a:t>
            </a:r>
            <a:r>
              <a:rPr dirty="0" sz="2000" lang="en-IN"/>
              <a:t> COMMERCE</a:t>
            </a:r>
            <a:endParaRPr dirty="0" sz="1800" lang="en-US"/>
          </a:p>
          <a:p>
            <a:r>
              <a:rPr dirty="0" sz="2000" lang="en-US"/>
              <a:t>COLLEGE</a:t>
            </a:r>
            <a:r>
              <a:rPr dirty="0" sz="2000" lang="en-IN"/>
              <a:t>: NAZARETH COLLEGE OF ARTS AND SCIENCE </a:t>
            </a:r>
            <a:endParaRPr dirty="0" sz="1800" lang="en-US"/>
          </a:p>
          <a:p>
            <a:r>
              <a:rPr dirty="0" sz="20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552720"/>
            <a:ext cx="8298746" cy="319698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1158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5806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02514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4917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2024-03-28T17:07:22Z</dcterms:created>
  <dcterms:modified xsi:type="dcterms:W3CDTF">2024-09-06T07:29:26Z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c90b34b225c34e8a9619411c116ba798</vt:lpwstr>
  </property>
</Properties>
</file>