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74" r:id="rId5"/>
    <p:sldId id="259" r:id="rId6"/>
    <p:sldId id="262" r:id="rId7"/>
    <p:sldId id="263" r:id="rId8"/>
    <p:sldId id="266" r:id="rId9"/>
    <p:sldId id="264" r:id="rId10"/>
    <p:sldId id="265" r:id="rId11"/>
    <p:sldId id="267" r:id="rId12"/>
    <p:sldId id="268" r:id="rId13"/>
    <p:sldId id="269" r:id="rId14"/>
    <p:sldId id="270" r:id="rId15"/>
    <p:sldId id="271" r:id="rId16"/>
    <p:sldId id="272" r:id="rId17"/>
    <p:sldId id="273" r:id="rId18"/>
    <p:sldId id="275" r:id="rId19"/>
    <p:sldId id="276" r:id="rId20"/>
    <p:sldId id="260"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692ABE-02FB-37CF-6553-D1FF938DC3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7801F84-FBA0-FCDE-7FDE-2383ADE14C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673F17-5CBF-40D0-B253-7DFA361BEFA7}" type="datetimeFigureOut">
              <a:rPr lang="en-IN" smtClean="0"/>
              <a:t>30-11-2023</a:t>
            </a:fld>
            <a:endParaRPr lang="en-IN"/>
          </a:p>
        </p:txBody>
      </p:sp>
      <p:sp>
        <p:nvSpPr>
          <p:cNvPr id="4" name="Footer Placeholder 3">
            <a:extLst>
              <a:ext uri="{FF2B5EF4-FFF2-40B4-BE49-F238E27FC236}">
                <a16:creationId xmlns:a16="http://schemas.microsoft.com/office/drawing/2014/main" id="{B66C9418-01C7-2D38-B404-B03EF046C8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 Sanyam Rawat</a:t>
            </a:r>
          </a:p>
        </p:txBody>
      </p:sp>
      <p:sp>
        <p:nvSpPr>
          <p:cNvPr id="5" name="Slide Number Placeholder 4">
            <a:extLst>
              <a:ext uri="{FF2B5EF4-FFF2-40B4-BE49-F238E27FC236}">
                <a16:creationId xmlns:a16="http://schemas.microsoft.com/office/drawing/2014/main" id="{2FC71A2F-E74C-A8E9-3B83-72E35A032B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DFB7CF-63BF-4F71-AC7B-30C6EA508AA2}" type="slidenum">
              <a:rPr lang="en-IN" smtClean="0"/>
              <a:t>‹#›</a:t>
            </a:fld>
            <a:endParaRPr lang="en-IN"/>
          </a:p>
        </p:txBody>
      </p:sp>
    </p:spTree>
    <p:extLst>
      <p:ext uri="{BB962C8B-B14F-4D97-AF65-F5344CB8AC3E}">
        <p14:creationId xmlns:p14="http://schemas.microsoft.com/office/powerpoint/2010/main" val="3360010890"/>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28:30.770"/>
    </inkml:context>
    <inkml:brush xml:id="br0">
      <inkml:brushProperty name="width" value="0.035" units="cm"/>
      <inkml:brushProperty name="height" value="0.035" units="cm"/>
      <inkml:brushProperty name="color" value="#FFFFFF"/>
    </inkml:brush>
  </inkml:definitions>
  <inkml:trace contextRef="#ctx0" brushRef="#br0">5607 1 23657,'-3117'0'-2253,"921"0"5424,2196 0-3171,-13-1 0,1 1 0,-1 1 0,0 0 0,0 1 0,-16 4 0,26-5 0,0 1 0,0-1 0,0 0 0,0 1 0,0 0 0,1-1 0,-1 1 0,0 0 0,1 0 0,-1 1 0,1-1 0,0 0 0,0 1 0,0 0 0,0-1 0,0 1 0,0 0 0,1 0 0,0 0 0,-1 0 0,1 0 0,0 0 0,0 0 0,1 1 0,-1-1 0,0 4 0,-1 29 0,2 0 0,5 47 0,0 13 0,-5 1121 0,-1-1224 0,1-1 0,-2 0 0,1 1 0,-1-1 0,0 1 0,0 0 0,-1 0 0,0 0 0,-5-8 0,-42-62 0,19 31 0,28 43 0,-18-28 0,21 30 0,0 1 0,-1-1 0,1 0 0,0 1 0,-1-1 0,1 1 0,-1-1 0,1 1 0,-1-1 0,1 1 0,-1-1 0,1 1 0,-1-1 0,0 1 0,1-1 0,-1 1 0,0 0 0,1 0 0,-1-1 0,0 1 0,1 0 0,-1 0 0,0 0 0,0 0 0,1 0 0,-1 0 0,0 0 0,1 0 0,-1 0 0,0 0 0,0 0 0,1 0 0,-1 0 0,0 0 0,1 1 0,-1-1 0,-1 1 0,2 0 0,-1-1 0,1 1 0,0 0 0,0-1 0,0 1 0,-1 0 0,1-1 0,0 1 0,0 0 0,0-1 0,0 1 0,0 0 0,0 0 0,0-1 0,0 1 0,1 0 0,-1-1 0,0 1 0,0 0 0,1-1 0,-1 1 0,0 0 0,1-1 0,-1 1 0,0-1 0,2 2 0,13 17 0,-13-16 0,21 23 0,-4-5 0,-1 0 0,0 1 0,-2 1 0,14 27 0,-30-49 0,1 1 0,0 0 0,-1-1 0,1 1 0,0-1 0,0 1 0,0-1 0,0 1 0,0-1 0,0 0 0,0 1 0,1-1 0,-1 0 0,0 0 0,1 0 0,-1 0 0,1 0 0,-1 0 0,1 0 0,-1-1 0,1 1 0,0-1 0,-1 1 0,1-1 0,0 1 0,0-1 0,1 0 0,1-1 0,-1 0 0,0 0 0,0 0 0,1 0 0,-1-1 0,0 0 0,-1 1 0,1-1 0,0 0 0,0 0 0,-1-1 0,1 1 0,2-3 0,17-21 0,34-46 0,-39 47 0,1 1 0,29-29 0,-50 57 0,0 0 0,0 1 0,1-1 0,-1 0 0,1 1 0,0 0 0,-1 5 0,-12 23 0,-2-9 52,-40 42 1,13-16-1523,32-35-5356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9.22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250 1,'-5'0,"-6"0,-6 0,-5 0,-4 0,-2 0,-1 0,0 0,0 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46.69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499 1,'-498'0,"742"0,-219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9.223"/>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0 166,'0'8485,"0"-16971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18.57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1,'0'3388,"0"-3364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33.84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0,'686'0,"-698"0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35.82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0,'843'0,"-843"0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9:40.25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25 0,'533'0,"-1012"0,998 0,-1092 0,548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17.45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282 0,'452'0</inkml:trace>
  <inkml:trace contextRef="#ctx0" brushRef="#br0" timeOffset="1">734 0,'-711'0,"688"0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5.310"/>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0,'762'0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31.649"/>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111 1,'818'0</inkml:trace>
  <inkml:trace contextRef="#ctx0" brushRef="#br0" timeOffset="1">1747 1,'47'0,"-94"0</inkml:trace>
  <inkml:trace contextRef="#ctx0" brushRef="#br0" timeOffset="-1">929 1,'-904'0,"880"0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9:53.073"/>
    </inkml:context>
    <inkml:brush xml:id="br0">
      <inkml:brushProperty name="width" value="0.035" units="cm"/>
      <inkml:brushProperty name="height" value="0.035" units="cm"/>
      <inkml:brushProperty name="color" value="#FFFFFF"/>
    </inkml:brush>
  </inkml:definitions>
  <inkml:trace contextRef="#ctx0" brushRef="#br0">176 279 24575,'3'178'0,"-5"-33"0,1-80 0,-1-18 0,3 1 0,1 0 0,14 70 0,-15-116 0,-1 0 0,1 0 0,-1-1 0,0 1 0,0 0 0,1 0 0,-1 0 0,0 0 0,-1 0 0,1 0 0,0 2 0,-1-4 0,1 0 0,0 0 0,0 1 0,-1-1 0,1 0 0,0 0 0,0 0 0,-1 0 0,1 0 0,0 0 0,0 1 0,-1-1 0,1 0 0,0 0 0,0 0 0,-1 0 0,1 0 0,0 0 0,-1 0 0,1 0 0,0 0 0,0 0 0,-1 0 0,1 0 0,0 0 0,-1 0 0,1-1 0,0 1 0,0 0 0,-1 0 0,1 0 0,0 0 0,0 0 0,-1-1 0,1 1 0,0 0 0,0 0 0,0 0 0,-1-1 0,-32-33 0,25 24 0,-35-35 0,24 27 0,1-1 0,1-1 0,-28-42 0,45 62 0,0 0 0,0 0 0,0 0 0,0 0 0,0 0 0,1 0 0,-1 0 0,0 0 0,0 0 0,0 0 0,0 0 0,0 0 0,0 0 0,1 0 0,-1 0 0,0 0 0,0 0 0,0 0 0,0 0 0,0 0 0,0 0 0,0 0 0,1-1 0,-1 1 0,0 0 0,0 0 0,0 0 0,0 0 0,0 0 0,0 0 0,0 0 0,0 0 0,0-1 0,0 1 0,0 0 0,0 0 0,0 0 0,0 0 0,0 0 0,1 0 0,-1 0 0,0-1 0,0 1 0,0 0 0,0 0 0,-1 0 0,1 0 0,0 0 0,0 0 0,0-1 0,0 1 0,0 0 0,0 0 0,0 0 0,0 0 0,0 0 0,0 0 0,0 0 0,0-1 0,0 1 0,0 0 0,0 0 0,-1 0 0,1 0 0,0 0 0,0 0 0,0 0 0,0 0 0,15 6 0,18 14 0,-17-8 0,2-1 0,-1-1 0,1 0 0,36 13 0,-47-21 0,1 0 0,0 0 0,0 0 0,0-1 0,0-1 0,0 1 0,0-1 0,-1-1 0,1 0 0,0 0 0,0 0 0,0-1 0,0 0 0,-1 0 0,12-6 0,118-54 0,-137 62 0,0 0 0,-1 0 0,1 0 0,0 0 0,0 0 0,0 0 0,0 0 0,0 0 0,0 0 0,0 1 0,0-1 0,0 0 0,0 0 0,0 0 0,0 0 0,0 0 0,0 0 0,0 0 0,0 1 0,0-1 0,0 0 0,0 0 0,0 0 0,0 0 0,0 0 0,0 0 0,1 0 0,-1 0 0,0 0 0,0 1 0,0-1 0,0 0 0,0 0 0,0 0 0,0 0 0,0 0 0,0 0 0,0 0 0,0 0 0,1 0 0,-1 0 0,0 0 0,0 0 0,0 0 0,0 0 0,0 0 0,0 0 0,1 0 0,-16 17 0,-22 17 0,-136 101 0,170-132-151,1-1-1,-1 0 0,1 0 0,-1 0 1,0 0-1,0-1 0,0 1 1,-6 2-1,-1-3-6674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23.813"/>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1,'649'0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0:47.134"/>
    </inkml:context>
    <inkml:brush xml:id="br0">
      <inkml:brushProperty name="width" value="0.035" units="cm"/>
      <inkml:brushProperty name="height" value="0.035" units="cm"/>
      <inkml:brushProperty name="color" value="#FFFFFF"/>
    </inkml:brush>
  </inkml:definitions>
  <inkml:trace contextRef="#ctx0" brushRef="#br0">1 40 24575,'4'0'0,"8"0"0,5 0 0,5 0 0,4 0 0,2 0 0,-9 0 0,-12 0 0,-12 0 0,-10-5 0,3-6 0,7-1 0,5 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0:59.083"/>
    </inkml:context>
    <inkml:brush xml:id="br0">
      <inkml:brushProperty name="width" value="0.05" units="cm"/>
      <inkml:brushProperty name="height" value="0.05" units="cm"/>
      <inkml:brushProperty name="color" value="#FFFFFF"/>
    </inkml:brush>
  </inkml:definitions>
  <inkml:trace contextRef="#ctx0" brushRef="#br0">114 41 24575,'-4'0'0,"-1"0"0,0 1 0,1 0 0,-1 0 0,1 0 0,-7 3 0,10-4 0,-1 1 0,1-1 0,-1 1 0,0 0 0,1 0 0,0 0 0,-1 0 0,1 0 0,0 0 0,-1 0 0,1 0 0,0 0 0,0 1 0,0-1 0,0 0 0,0 1 0,0-1 0,0 1 0,-1 2 0,2-3 0,0-1 0,0 1 0,0 0 0,0-1 0,0 1 0,0-1 0,0 1 0,0-1 0,0 1 0,0-1 0,1 1 0,-1 0 0,0-1 0,0 1 0,0-1 0,1 1 0,-1-1 0,0 1 0,1-1 0,-1 0 0,0 1 0,1-1 0,-1 1 0,0-1 0,1 0 0,-1 1 0,1-1 0,-1 0 0,1 1 0,-1-1 0,1 0 0,-1 0 0,1 1 0,-1-1 0,1 0 0,-1 0 0,1 0 0,0 0 0,-1 0 0,1 0 0,-1 0 0,1 0 0,-1 0 0,2 0 0,-1 0 0,1 0 0,0 0 0,0-1 0,-1 1 0,1 0 0,0-1 0,-1 1 0,1-1 0,-1 1 0,1-1 0,0 0 0,-1 0 0,3-2 0,-2 0 0,1 0 0,-2 0 0,1 0 0,0 0 0,-1 0 0,1 0 0,-1-1 0,0 1 0,0-1 0,0 1 0,0-6 0,-1 8 0,0 0 0,1 0 0,-1 0 0,0-1 0,0 1 0,0 0 0,0 0 0,0-1 0,0 1 0,0 0 0,-1 0 0,1-1 0,0 1 0,-1 0 0,1 0 0,-1 0 0,1 0 0,-1 0 0,1-1 0,-1 1 0,0 0 0,0 0 0,1 1 0,-1-1 0,0 0 0,0 0 0,0 0 0,0 0 0,0 1 0,0-1 0,0 0 0,-1 1 0,1-1 0,-2 0 0,2 1 0,0 1 0,0-1 0,0 0 0,0 0 0,0 0 0,0 1 0,0-1 0,0 1 0,0-1 0,0 1 0,0-1 0,0 1 0,0-1 0,1 1 0,-1 0 0,0-1 0,0 1 0,1 0 0,-1 0 0,0 0 0,1 0 0,-1-1 0,1 1 0,-1 0 0,1 0 0,0 0 0,-1 0 0,1 0 0,0 0 0,0 0 0,-1 2 0,-6 35 0,7-38 0,-1 11 0,1-1 0,-1 0 0,2 1 0,-1-1 0,5 19 0,-5-27 0,0-1 0,1 1 0,-1-1 0,0 0 0,1 1 0,-1-1 0,1 1 0,0-1 0,-1 0 0,1 1 0,0-1 0,0 0 0,0 0 0,0 0 0,0 0 0,0 0 0,0 0 0,0 0 0,0 0 0,0 0 0,1 0 0,-1 0 0,0-1 0,1 1 0,-1 0 0,0-1 0,1 1 0,-1-1 0,1 0 0,-1 0 0,1 1 0,-1-1 0,1 0 0,-1 0 0,1 0 0,-1 0 0,1-1 0,-1 1 0,1 0 0,-1-1 0,0 1 0,1-1 0,-1 1 0,1-1 0,-1 1 0,0-1 0,0 0 0,1 0 0,-1 0 0,1-1 0,2-1 0,0 0 0,-1 0 0,1 0 0,-1 0 0,0 0 0,0-1 0,0 1 0,0-1 0,0 0 0,-1 0 0,0 0 0,0 0 0,0-1 0,0 1 0,-1-1 0,0 1 0,0-1 0,0 1 0,0-6 0,0 7 0,-1 1 0,0-1 0,0 0 0,0 0 0,-1 1 0,1-1 0,0 0 0,-1 1 0,0-1 0,0 1 0,0-1 0,0 1 0,0-1 0,0 1 0,-1-1 0,1 1 0,-1 0 0,1 0 0,-1 0 0,0 0 0,0 0 0,0 0 0,0 0 0,0 1 0,0-1 0,-1 1 0,1-1 0,-1 1 0,1 0 0,-1 0 0,1 0 0,-1 0 0,-3 0 0,3 0 0,-1 1 0,0-1 0,0 1 0,0 0 0,1 0 0,-1 0 0,0 0 0,0 0 0,0 1 0,1 0 0,-1 0 0,0 0 0,1 0 0,-1 1 0,1-1 0,0 1 0,-1 0 0,1 0 0,0 0 0,0 1 0,-6 4 0,6-3 0,-1 1 0,1-1 0,0 1 0,0-1 0,0 1 0,1 0 0,0 0 0,0 0 0,0 0 0,0 1 0,1-1 0,0 0 0,0 1 0,0 9 0,1-13 0,-1-1 0,1 1 0,0 0 0,0 0 0,0 0 0,0-1 0,1 1 0,-1 0 0,0 0 0,1-1 0,-1 1 0,1 0 0,0-1 0,0 1 0,-1-1 0,1 1 0,0-1 0,0 1 0,0-1 0,1 1 0,-1-1 0,0 0 0,0 0 0,1 0 0,-1 0 0,1 0 0,-1 0 0,1 0 0,-1 0 0,1 0 0,0-1 0,-1 1 0,1 0 0,0-1 0,-1 0 0,1 1 0,0-1 0,2 0 0,-1 0 0,0 0 0,0-1 0,0 1 0,0-1 0,0 0 0,0 1 0,-1-1 0,1 0 0,0-1 0,-1 1 0,1-1 0,0 1 0,-1-1 0,0 0 0,1 0 0,-1 0 0,0 0 0,0 0 0,0 0 0,0 0 0,0-1 0,2-4 0,-2 1 0,1 0 0,-1 0 0,0 0 0,0-1 0,-1 1 0,0-1 0,0-9 0,0 14 0,-1 0 0,0 1 0,0-1 0,0 0 0,0 1 0,0-1 0,0 0 0,-1 1 0,1-1 0,0 0 0,-1 1 0,1-1 0,-1 1 0,0-1 0,0 1 0,1-1 0,-1 1 0,0 0 0,0-1 0,0 1 0,0 0 0,-1 0 0,1 0 0,0-1 0,0 1 0,-1 0 0,1 1 0,-1-1 0,1 0 0,-1 0 0,1 1 0,-1-1 0,1 1 0,-3-1 0,2 1 4,0 0 0,1 0-1,-1 0 1,0 1 0,0-1 0,0 0-1,0 1 1,0 0 0,0-1 0,0 1-1,1 0 1,-1 0 0,0 0 0,1 0-1,-1 0 1,1 1 0,-1-1 0,1 0-1,-1 1 1,1-1 0,0 1 0,0-1-1,0 1 1,0 0 0,0-1 0,0 1-1,0 0 1,1 0 0,-1 0 0,0 0-1,0 3 1,0-1-97,0 0 0,0-1 1,1 1-1,-1 0 0,1 0 0,0 0 0,0-1 0,0 1 1,0 0-1,1 0 0,0 0 0,-1-1 0,1 1 1,1 0-1,1 5 0,9 5-6733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06.875"/>
    </inkml:context>
    <inkml:brush xml:id="br0">
      <inkml:brushProperty name="width" value="0.05" units="cm"/>
      <inkml:brushProperty name="height" value="0.05" units="cm"/>
      <inkml:brushProperty name="color" value="#FFFFFF"/>
    </inkml:brush>
  </inkml:definitions>
  <inkml:trace contextRef="#ctx0" brushRef="#br0">21 0 24575,'-1'0'0,"0"1"0,0-1 0,0 0 0,0 1 0,0-1 0,1 0 0,-1 1 0,0-1 0,0 1 0,0 0 0,0-1 0,1 1 0,-1-1 0,0 1 0,0 0 0,1 0 0,-1 0 0,1-1 0,-1 1 0,1 0 0,-1 0 0,1 0 0,-1 0 0,1 0 0,0 0 0,0 0 0,-1 0 0,1 0 0,0 2 0,-1 0 0,1 0 0,0 0 0,-1 0 0,1 0 0,0 0 0,1 0 0,-1 0 0,2 6 0,0-4 0,0 0 0,1 0 0,0-1 0,0 1 0,0 0 0,0-1 0,1 0 0,0 0 0,0 0 0,0 0 0,0-1 0,1 1 0,-1-1 0,10 5 0,-7-5 0,0 0 0,0 0 0,1 0 0,-1-1 0,1 0 0,-1 0 0,1-1 0,0 0 0,-1 0 0,9-1 0,-15 1 0,0-1 0,1 0 0,-1 0 0,0 0 0,0 0 0,0 0 0,0-1 0,0 1 0,0 0 0,0 0 0,0-1 0,0 1 0,0 0 0,0-1 0,0 1 0,0-1 0,0 1 0,0-1 0,-1 0 0,1 1 0,0-1 0,0 0 0,-1 0 0,1 1 0,0-1 0,-1 0 0,1 0 0,0 0 0,-1 0 0,0 0 0,1 0 0,-1 0 0,1 0 0,-1 0 0,0 0 0,0 0 0,0 0 0,0-2 0,0 1 0,0 0 0,-1-1 0,0 1 0,1 0 0,-1 0 0,0 0 0,0 0 0,0 0 0,-1 0 0,1 0 0,0 0 0,-1 0 0,1 1 0,-1-1 0,1 0 0,-1 1 0,-2-2 0,-2-1 0,-1 0 0,1 1 0,-1 0 0,0 0 0,0 0 0,-10-1 0,14 3 0,0 0 0,0 0 0,0 1 0,-1-1 0,1 1 0,0 0 0,0 0 0,0 0 0,-1 0 0,1 1 0,0-1 0,0 1 0,0 0 0,0 0 0,0 0 0,-5 3 0,8-4 0,-1 0 0,1 0 0,0 0 0,0 0 0,0 0 0,0 1 0,-1-1 0,1 0 0,0 0 0,0 0 0,0 0 0,0 1 0,0-1 0,0 0 0,0 0 0,-1 0 0,1 1 0,0-1 0,0 0 0,0 0 0,0 0 0,0 1 0,0-1 0,0 0 0,0 0 0,0 0 0,0 1 0,0-1 0,0 0 0,0 0 0,0 0 0,0 1 0,1-1 0,-1 0 0,0 0 0,0 0 0,0 1 0,0-1 0,0 0 0,0 0 0,0 0 0,1 0 0,-1 1 0,0-1 0,0 0 0,0 0 0,0 0 0,1 0 0,-1 0 0,0 0 0,0 1 0,0-1 0,1 0 0,-1 0 0,0 0 0,0 0 0,0 0 0,1 0 0,-1 0 0,0 0 0,0 0 0,0 0 0,1 0 0,-1 0 0,0 0 0,1 0 0,15 1 0,-3-7 0,-12 6 0,0-1 0,0 0 0,0 1 0,1-1 0,-1 1 0,0-1 0,1 1 0,-1 0 0,0-1 0,1 1 0,-1 0 0,0 0 0,1 0 0,-1 0 0,0 0 0,1 0 0,-1 1 0,0-1 0,1 0 0,-1 1 0,3 0 0,25 8 0,-28-8 0,0-1 0,0 0 0,1 1 0,-1-1 0,0 0 0,1 0 0,-1 0 0,0 0 0,0 0 0,1 0 0,-1-1 0,0 1 0,0 0 0,1-1 0,-1 1 0,0 0 0,0-1 0,0 0 0,1 1 0,0-2 0,-3-2 0,-9 2 0,-9 2 0,15 2 0,1 0 0,-1 0 0,0 1 0,0-1 0,1 1 0,-1 0 0,1-1 0,0 2 0,-5 6 0,-4 13 0,12-22 0,0 0 0,-1 0 0,1 0 0,0 0 0,0-1 0,1 1 0,-1 0 0,0 0 0,0 0 0,0 0 0,0-1 0,1 1 0,-1 0 0,0 0 0,1-1 0,-1 1 0,1 0 0,-1 0 0,1-1 0,-1 1 0,1 0 0,-1-1 0,1 1 0,1 0 0,-2 0 0,1-1 0,-1 0 0,0 0 0,1 1 0,-1-1 0,1 0 0,-1 0 0,0 0 0,1 0 0,-1 0 0,1 1 0,-1-1 0,1 0 0,-1 0 0,0 0 0,1 0 0,-1 0 0,1 0 0,-1 0 0,1-1 0,-1 1 0,1 0 0,-1 0 0,0 0 0,1 0 0,-1 0 0,1-1 0,-1 1 0,0 0 0,1-1 0,10-14 0,1-20 0,-12 31 0,1-1 0,0 1 0,-1-1 0,0 1 0,0 0 0,0-1 0,-1 1 0,0-1 0,1 1 0,-1 0 0,-1-1 0,-2-6 0,3 9 0,0 1 0,0-1 0,0 1 0,0-1 0,0 1 0,0-1 0,-1 1 0,1 0 0,-1 0 0,1-1 0,0 1 0,-1 0 0,0 0 0,1 1 0,-1-1 0,0 0 0,1 0 0,-1 1 0,0-1 0,0 1 0,1 0 0,-1-1 0,0 1 0,0 0 0,0 0 0,0 0 0,1 0 0,-1 1 0,0-1 0,0 0 0,0 1 0,1-1 0,-4 2 0,2 0 0,0-1 0,1 0 0,-1 1 0,0 0 0,1 0 0,-1 0 0,1 0 0,0 0 0,0 0 0,0 0 0,0 1 0,0-1 0,0 1 0,1-1 0,-1 1 0,1 0 0,0 0 0,-1 0 0,1 0 0,1 0 0,-1 0 0,0 0 0,0 3 0,1-4 0,0 1 0,-1 0 0,1-1 0,0 1 0,0 0 0,0-1 0,1 1 0,-1-1 0,1 1 0,-1 0 0,1-1 0,0 1 0,0-1 0,0 0 0,0 1 0,0-1 0,1 0 0,-1 1 0,1-1 0,-1 0 0,1 0 0,0 0 0,0-1 0,0 1 0,0 0 0,0-1 0,3 2 0,3 0 0,-1 0 0,1 0 0,0-1 0,1-1 0,-1 1 0,0-1 0,0-1 0,1 0 0,-1 0 0,0 0 0,11-2 0,-7 0 0,0-1 0,-1 0 0,1 0 0,0-1 0,-1-1 0,0 0 0,11-6 0,-20 10 0,0 0 0,-1 0 0,1 0 0,-1 0 0,1 0 0,-1 0 0,1 0 0,-1 0 0,0-1 0,0 1 0,1-1 0,-1 1 0,0-1 0,0 1 0,0-1 0,-1 1 0,1-1 0,0 0 0,-1 1 0,2-5 0,-3 5 0,1 0 0,0-1 0,-1 1 0,1-1 0,0 1 0,-1 0 0,0-1 0,1 1 0,-1 0 0,0 0 0,0-1 0,0 1 0,0 0 0,0 0 0,0 0 0,0 0 0,0 0 0,0 0 0,0 0 0,-2 0 0,-3-3 0,0 1 0,0 0 0,-1 0 0,1 1 0,-1 0 0,1 0 0,-1 0 0,0 1 0,-11-1 0,13 3 0,1-1 0,-1 1 0,1 1 0,-1-1 0,1 1 0,0-1 0,-1 1 0,1 0 0,0 1 0,0-1 0,1 1 0,-1 0 0,-5 4 0,8-6 0,-1 0 0,1 1 0,0-1 0,-1 0 0,1 0 0,0 1 0,0-1 0,0 1 0,0-1 0,0 1 0,0-1 0,0 1 0,1-1 0,-1 1 0,0 0 0,1 0 0,-1-1 0,1 1 0,0 0 0,0 0 0,0-1 0,-1 1 0,2 0 0,-1 0 0,0 0 0,0-1 0,1 1 0,-1 0 0,0 0 0,1-1 0,0 1 0,-1 0 0,1-1 0,0 1 0,0-1 0,1 2 0,-1-2 0,0 0 0,-1 0 0,1-1 0,0 1 0,0 0 0,0-1 0,0 1 0,0-1 0,0 1 0,0-1 0,0 1 0,0-1 0,0 0 0,0 1 0,0-1 0,0 0 0,0 0 0,0 0 0,0 0 0,0 0 0,0 0 0,1 0 0,-1 0 0,0 0 0,0-1 0,0 1 0,0 0 0,0-1 0,0 1 0,0-1 0,0 1 0,0-1 0,0 1 0,-1-1 0,1 0 0,0 1 0,0-1 0,0 0 0,-1 0 0,1 0 0,0 1 0,-1-1 0,1 0 0,-1 0 0,1-1 0,2-3 0,0 1 0,0-1 0,0 0 0,-1 1 0,0-1 0,0 0 0,2-10 0,-3 13 8,-1 0 0,0-1 0,0 1 0,0 0 0,0 0 0,0-1 0,0 1 0,-1 0 0,1 0 0,-1 0 0,1-1 0,-1 1 0,0 0 0,-1-2 0,1 3-53,1 1 0,-1-1 0,0 0 0,1 0 0,-1 1 0,0-1 0,0 1 0,1-1 0,-1 0 0,0 1 0,0 0 0,0-1 0,0 1 0,0-1 0,0 1 0,0 0 0,0 0 0,1 0 0,-1-1 0,0 1 0,0 0 0,0 0 0,0 0 0,0 1 0,0-1 0,0 0 0,0 0 0,0 0 0,0 1 0,0-1 0,0 0 0,-1 2 0,-14 5-6781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10.823"/>
    </inkml:context>
    <inkml:brush xml:id="br0">
      <inkml:brushProperty name="width" value="0.05" units="cm"/>
      <inkml:brushProperty name="height" value="0.05" units="cm"/>
      <inkml:brushProperty name="color" value="#FFFFFF"/>
    </inkml:brush>
  </inkml:definitions>
  <inkml:trace contextRef="#ctx0" brushRef="#br0">2 44 24575,'0'14'0,"0"-5"0,0 0 0,0 0 0,3 17 0,-2-24 0,-1 0 0,1 0 0,0 0 0,-1 0 0,1 0 0,0 0 0,0 0 0,1 0 0,-1 0 0,0-1 0,0 1 0,1 0 0,-1-1 0,1 1 0,0-1 0,-1 1 0,1-1 0,0 0 0,0 0 0,3 2 0,-3-3 0,-1 1 0,0-1 0,0 0 0,1 0 0,-1 0 0,1 0 0,-1 0 0,0 0 0,1 0 0,-1 0 0,0 0 0,1-1 0,-1 1 0,0-1 0,0 1 0,1-1 0,-1 1 0,0-1 0,0 1 0,0-1 0,0 0 0,1 0 0,-1 0 0,0 0 0,-1 0 0,1 0 0,0 0 0,0 0 0,0 0 0,-1 0 0,1 0 0,0 0 0,-1-1 0,1 1 0,-1 0 0,1-1 0,-1 1 0,0 0 0,1-2 0,0-2 0,1 0 0,-1 0 0,0-1 0,0 1 0,-1 0 0,1-1 0,-1 1 0,-1-11 0,0 13 0,0 1 0,-1-1 0,1 0 0,0 1 0,-1-1 0,1 1 0,-1-1 0,0 1 0,0 0 0,0 0 0,0 0 0,0 0 0,0 0 0,-1 0 0,-4-2 0,6 3 0,-1 0 0,1 0 0,-1 0 0,1 0 0,-1 1 0,0-1 0,0 0 0,1 1 0,-1-1 0,0 1 0,0 0 0,0 0 0,1 0 0,-1 0 0,0 0 0,0 0 0,0 0 0,0 0 0,1 1 0,-1-1 0,0 1 0,0-1 0,1 1 0,-1 0 0,-2 1 0,4-2 0,0 1 0,0-1 0,0 0 0,-1 0 0,1 1 0,0-1 0,0 0 0,0 0 0,0 1 0,0-1 0,0 0 0,0 1 0,0-1 0,0 0 0,0 1 0,0-1 0,0 0 0,0 0 0,0 1 0,0-1 0,0 0 0,0 1 0,0-1 0,0 0 0,1 0 0,-1 1 0,0-1 0,0 0 0,0 0 0,0 1 0,1-1 0,-1 0 0,0 0 0,0 0 0,0 1 0,1-1 0,-1 0 0,0 0 0,0 0 0,1 0 0,-1 0 0,0 1 0,1-1 0,-1 0 0,0 0 0,0 0 0,1 0 0,-1 0 0,0 0 0,1 0 0,-1 0 0,0 0 0,0 0 0,1 0 0,17 4 0,-15-4 0,-1 0 0,1 0 0,0-1 0,0 1 0,0-1 0,-1 0 0,1 0 0,5-2 0,-8 3 0,1 0 0,0 0 0,-1-1 0,1 1 0,-1 0 0,1 0 0,0-1 0,-1 1 0,1 0 0,-1-1 0,1 1 0,-1-1 0,1 1 0,-1-1 0,0 1 0,1-1 0,-1 1 0,0-1 0,1 1 0,-1-1 0,0 1 0,1-1 0,-1 0 0,0 1 0,0-1 0,0 1 0,0-1 0,0 0 0,1 1 0,-1-1 0,0 0 0,0 1 0,-1-1 0,1 1 0,0-1 0,0 0 0,0 1 0,0-1 0,0 0 0,-1 1 0,1-1 0,0 1 0,-1-2 0,0 2 0,1-1 0,-1 1 0,0-1 0,1 0 0,-1 1 0,0-1 0,1 1 0,-1 0 0,0-1 0,0 1 0,0 0 0,0-1 0,1 1 0,-1 0 0,0 0 0,0 0 0,0 0 0,0 0 0,0 0 0,1 0 0,-1 0 0,0 0 0,0 0 0,0 0 0,0 0 0,0 1 0,1-1 0,-1 0 0,0 1 0,0-1 0,0 1 0,1-1 0,-1 1 0,0-1 0,1 1 0,-1-1 0,0 1 0,1-1 0,-1 1 0,1 0 0,-1 0 0,0 1 0,-2 1 0,0 1 0,0 0 0,0 0 0,0 0 0,1 0 0,-3 6 0,4-7 0,0 1 0,1-1 0,-1 0 0,1 0 0,-1 0 0,1 0 0,0 0 0,0 1 0,1-1 0,-1 0 0,1 0 0,-1 0 0,1 0 0,0 0 0,0 0 0,0 0 0,1 0 0,1 4 0,-1-6 0,-1 1 0,0 0 0,1-1 0,-1 1 0,1-1 0,-1 1 0,1-1 0,0 0 0,0 0 0,0 0 0,-1 0 0,1 0 0,0 0 0,0 0 0,0 0 0,1-1 0,-1 1 0,0-1 0,0 0 0,0 0 0,0 1 0,0-1 0,0-1 0,1 1 0,-1 0 0,0 0 0,0-1 0,3 0 0,-3-1 0,1 1 0,-1-1 0,1 1 0,-1-1 0,0 0 0,0 0 0,1 0 0,-2 0 0,1 0 0,0 0 0,0-1 0,-1 1 0,1-1 0,-1 1 0,0-1 0,1 0 0,-1 1 0,-1-1 0,2-4 0,-1 6 0,-1-1 0,1 1 0,-1-1 0,1 1 0,-1 0 0,0-1 0,0 1 0,0-1 0,1 1 0,-1-1 0,-1 1 0,1-1 0,0 1 0,0 0 0,0-1 0,-1 1 0,1-1 0,-1 1 0,1 0 0,-1-1 0,0 1 0,1 0 0,-1 0 0,0-1 0,0 1 0,0 0 0,0 0 0,0 0 0,0 0 0,0 0 0,0 0 0,0 0 0,-1 1 0,1-1 0,0 0 0,-1 1 0,1-1 0,-2 0 0,2 1 0,0 0 0,0 0 0,0 0 0,0 1 0,-1-1 0,1 0 0,0 1 0,0-1 0,0 1 0,0-1 0,0 1 0,1-1 0,-1 1 0,0 0 0,0-1 0,0 1 0,0 0 0,1 0 0,-1-1 0,0 1 0,1 0 0,-1 0 0,0 0 0,1 0 0,0 0 0,-1 0 0,1 0 0,-1 0 0,1 0 0,0 0 0,0 2 0,-7 35 0,7-35 8,0 0 0,0 0 0,1 0 0,0 0 0,-1-1 0,1 1 0,0 0 0,0 0 0,0 0 0,1-1 0,-1 1 0,1 0 0,-1-1 0,5 5 0,-5-6-52,0 0 1,0 0-1,0 0 0,0 0 1,0 0-1,0-1 0,0 1 1,0 0-1,0 0 0,1-1 1,-1 1-1,0-1 0,1 1 1,-1-1-1,0 0 0,1 1 0,-1-1 1,0 0-1,1 0 0,-1 0 1,1 0-1,-1 0 0,0 0 1,1-1-1,-1 1 0,0 0 1,1-1-1,-1 1 0,0-1 1,1 1-1,-1-1 0,0 0 1,2 0-1,9-10-6782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15.683"/>
    </inkml:context>
    <inkml:brush xml:id="br0">
      <inkml:brushProperty name="width" value="0.05" units="cm"/>
      <inkml:brushProperty name="height" value="0.05" units="cm"/>
      <inkml:brushProperty name="color" value="#FFFFFF"/>
    </inkml:brush>
  </inkml:definitions>
  <inkml:trace contextRef="#ctx0" brushRef="#br0">117 1 24575,'-1'0'0,"-1"0"0,1 1 0,-1-1 0,1 1 0,-1 0 0,1-1 0,0 1 0,-1 0 0,1 0 0,0 0 0,0 0 0,-1 0 0,1 0 0,0 0 0,0 0 0,0 1 0,-1 1 0,-17 28 0,15-24 0,-18 38 0,22-44 0,-1 1 0,0-1 0,0 1 0,1 0 0,-1 0 0,1-1 0,0 1 0,-1 0 0,1 0 0,0-1 0,0 1 0,0 0 0,0 0 0,0 0 0,1-1 0,-1 1 0,0 0 0,1-1 0,-1 1 0,1 0 0,0 0 0,0-1 0,1 3 0,-2-3 0,1-1 0,-1 0 0,0 1 0,1-1 0,-1 0 0,0 0 0,1 0 0,-1 1 0,0-1 0,1 0 0,-1 0 0,0 0 0,1 0 0,-1 0 0,0 0 0,1 0 0,-1 0 0,0 0 0,1 0 0,-1 0 0,1 0 0,-1 0 0,0 0 0,1 0 0,-1 0 0,0 0 0,1 0 0,-1 0 0,1 0 0,-1-1 0,0 1 0,0 0 0,1 0 0,-1-1 0,9-13 0,-1-17 0,-9 22 0,2 8 0,18 11 0,-17-9 0,1 0 0,0-1 0,-1 1 0,1-1 0,0 0 0,0 0 0,0 0 0,-1 0 0,1 0 0,0 0 0,0-1 0,0 0 0,-1 1 0,1-1 0,0 0 0,-1 0 0,1-1 0,4-2 0,-6 3 0,1 0 0,0-1 0,-1 1 0,0-1 0,1 1 0,-1-1 0,0 0 0,0 1 0,0-1 0,0 0 0,0 0 0,0 0 0,0 0 0,-1 1 0,1-1 0,-1 0 0,1 0 0,-1 0 0,0 0 0,0-1 0,0 1 0,0 0 0,0 0 0,0 0 0,-1 0 0,1 0 0,-1-2 0,0 2 0,1 1 0,0 0 0,0-1 0,-1 1 0,1 0 0,-1-1 0,1 1 0,-1 0 0,1 0 0,-1-1 0,0 1 0,0 0 0,0 0 0,1 0 0,-1 0 0,0 0 0,0 0 0,-1 0 0,1 0 0,0 0 0,0 1 0,0-1 0,0 0 0,-1 1 0,1-1 0,0 1 0,-1-1 0,1 1 0,0 0 0,-1 0 0,1-1 0,-1 1 0,1 0 0,0 0 0,-1 0 0,1 0 0,0 1 0,-3-1 0,2 1 0,-1 0 0,1 1 0,0-1 0,0 0 0,-1 1 0,1-1 0,0 1 0,0-1 0,1 1 0,-1 0 0,0 0 0,0 0 0,1 0 0,0 0 0,-1 0 0,1 1 0,0-1 0,0 0 0,0 1 0,-1 3 0,1-3 0,0 0 0,1-1 0,-1 1 0,1 0 0,-1 0 0,1 0 0,0 0 0,0 0 0,0 0 0,1-1 0,-1 1 0,1 0 0,-1 0 0,1 0 0,0 0 0,0-1 0,0 1 0,1-1 0,-1 1 0,1-1 0,-1 1 0,1-1 0,0 0 0,0 1 0,0-1 0,0 0 0,0 0 0,0-1 0,1 1 0,-1 0 0,1-1 0,-1 1 0,1-1 0,-1 0 0,1 0 0,0 0 0,0 0 0,-1-1 0,1 1 0,0-1 0,0 1 0,0-1 0,0 0 0,0 0 0,0 0 0,-1-1 0,1 1 0,0-1 0,0 1 0,0-1 0,-1 0 0,6-2 0,-6 2 0,0 0 0,1 0 0,-1 0 0,0-1 0,0 1 0,0 0 0,0-1 0,0 1 0,0-1 0,0 0 0,-1 0 0,1 1 0,-1-1 0,1 0 0,-1 0 0,0-1 0,0 1 0,1 0 0,-1 0 0,-1-1 0,1 1 0,0 0 0,-1-1 0,1 1 0,-1-1 0,0 1 0,0 0 0,0-1 0,0 1 0,0-1 0,0 1 0,-1-4 0,0 4 0,1 0 0,-1 0 0,0 0 0,0 0 0,0 0 0,0 0 0,0 0 0,-1 1 0,1-1 0,0 0 0,-1 1 0,1-1 0,-1 1 0,1-1 0,-1 1 0,0 0 0,0 0 0,0 0 0,0 0 0,1 0 0,-1 0 0,0 0 0,-1 1 0,1-1 0,0 1 0,0-1 0,0 1 0,0 0 0,0 0 0,0 0 0,0 0 0,-1 0 0,1 1 0,0-1 0,0 0 0,-3 2 0,2-1 0,1 0 0,-1 1 0,0-1 0,1 1 0,0-1 0,-1 1 0,1 0 0,0 0 0,0 0 0,0 0 0,0 1 0,0-1 0,1 0 0,-1 1 0,1-1 0,-1 1 0,1 0 0,0-1 0,0 1 0,0 0 0,0 0 0,1-1 0,-1 1 0,0 5 0,-1 10 0,1 0 0,2 33 0,0-35 0,-1-5 0,0 0 0,1 1 0,1-1 0,0 0 0,6 17 0,-8-26 0,1 0 0,0 0 0,-1 0 0,1 0 0,0 0 0,0-1 0,1 1 0,-1 0 0,0-1 0,1 1 0,-1-1 0,1 1 0,-1-1 0,1 1 0,-1-1 0,1 0 0,0 0 0,0 0 0,0 0 0,0 0 0,-1-1 0,1 1 0,0 0 0,0-1 0,1 1 0,-1-1 0,0 0 0,0 0 0,0 0 0,0 0 0,0 0 0,0 0 0,0-1 0,0 1 0,0-1 0,0 1 0,0-1 0,3-1 0,-3 1 0,1-1 0,0 0 0,0 0 0,-1 0 0,1 0 0,-1 0 0,0 0 0,1-1 0,-1 1 0,0-1 0,-1 0 0,1 1 0,0-1 0,-1 0 0,1 0 0,-1 0 0,0 0 0,0 0 0,0 0 0,-1-1 0,1 1 0,-1 0 0,1 0 0,-1-1 0,-1-4 0,1-4 0,0-1 0,-1 1 0,0-1 0,-1 1 0,-6-18 0,5 21 0,0 0 0,0-1 0,-1 1 0,-1 1 0,1-1 0,-1 1 0,-12-15 0,15 20 0,-1 1 0,1-1 0,-1 1 0,0 0 0,0 0 0,0 0 0,0 0 0,0 1 0,0-1 0,0 1 0,-1 0 0,1 0 0,0 0 0,-1 0 0,1 1 0,-1-1 0,1 1 0,-1 0 0,1 0 0,-1 0 0,1 0 0,-1 1 0,1-1 0,0 1 0,-4 1 0,1 0 0,1-1 0,0 1 0,1 0 0,-1 1 0,0-1 0,1 1 0,-1 0 0,1 0 0,0 0 0,0 1 0,0 0 0,0-1 0,1 1 0,-1 1 0,1-1 0,0 0 0,0 1 0,1-1 0,-1 1 0,1 0 0,0 0 0,1 0 0,-1 0 0,1 0 0,0 1 0,0-1 0,0 0 0,1 0 0,0 1 0,0-1 0,0 0 0,1 1 0,0-1 0,0 0 0,2 6 0,-1-8 0,0 0 0,0 0 0,0 0 0,0 0 0,1-1 0,-1 1 0,1-1 0,0 1 0,0-1 0,0 0 0,0 0 0,0-1 0,0 1 0,0-1 0,1 1 0,-1-1 0,0 0 0,1 0 0,-1 0 0,1-1 0,0 1 0,6-1 0,7 1 0,0-1 0,1 0 0,21-4 0,-37 4 0,1-1 0,0 1 0,-1-1 0,1 0 0,0 0 0,-1 0 0,1 0 0,-1 0 0,1-1 0,-1 1 0,0-1 0,1 1 0,-1-1 0,0 0 0,0 0 0,0 0 0,0 0 0,-1 0 0,1 0 0,0-1 0,-1 1 0,2-4 0,-2 4 0,-1 0 0,1 0 0,-1 0 0,0 0 0,1 0 0,-1 0 0,0 0 0,0 0 0,0 0 0,0 0 0,-1 0 0,1 0 0,-1 0 0,1 0 0,-1 0 0,0 0 0,1 0 0,-1 0 0,0 1 0,0-1 0,0 0 0,-1 1 0,1-1 0,0 0 0,-1 1 0,1 0 0,0-1 0,-1 1 0,0 0 0,-2-2 0,3 2 0,-1 0 0,0-1 0,1 1 0,-1 0 0,0 0 0,0 0 0,1 1 0,-1-1 0,0 0 0,0 1 0,0-1 0,0 1 0,0 0 0,0 0 0,0 0 0,0 0 0,0 0 0,0 0 0,0 0 0,0 0 0,-4 2 0,4-1 0,0 0 0,0 1 0,0-1 0,0 1 0,0 0 0,0-1 0,0 1 0,0 0 0,1 0 0,-1 0 0,1 1 0,-1-1 0,1 0 0,-2 4 0,0 3 0,0 0 0,0 0 0,1 0 0,0 0 0,1 0 0,0 0 0,0 1 0,1 10 0,0-18-32,0 1-1,1-1 1,-1 1-1,0-1 1,1 0-1,-1 1 1,1-1-1,0 0 1,0 1-1,0-1 1,0 0-1,0 0 1,1 0-1,-1 0 1,1 0-1,-1 0 1,1 0-1,0-1 1,-1 1-1,1 0 1,0-1-1,0 1 1,0-1-1,0 0 1,0 0-1,1 0 1,-1 0-1,0 0 1,1 0-1,-1-1 1,0 1-1,1-1 1,-1 1-1,1-1 1,-1 0-1,0 0 1,1 0-1,-1 0 0,1-1 1,-1 1-1,4-1 1,11-4-6794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19.510"/>
    </inkml:context>
    <inkml:brush xml:id="br0">
      <inkml:brushProperty name="width" value="0.05" units="cm"/>
      <inkml:brushProperty name="height" value="0.05" units="cm"/>
      <inkml:brushProperty name="color" value="#FFFFFF"/>
    </inkml:brush>
  </inkml:definitions>
  <inkml:trace contextRef="#ctx0" brushRef="#br0">195 94 24575,'1'0'0,"-1"0"0,1 1 0,0-1 0,-1 0 0,1 0 0,-1 0 0,1 1 0,0-1 0,-1 0 0,1 1 0,-1-1 0,1 0 0,-1 1 0,1-1 0,-1 1 0,0-1 0,1 1 0,-1-1 0,1 1 0,-1-1 0,0 1 0,1-1 0,-1 1 0,0 0 0,0-1 0,0 1 0,1-1 0,-1 1 0,0 0 0,0-1 0,0 1 0,0-1 0,0 1 0,0 0 0,0 0 0,-3 30 0,2-23 0,0-3 0,1 0 0,0-1 0,0 1 0,0 0 0,1-1 0,-1 1 0,1 0 0,0-1 0,1 1 0,-1-1 0,5 8 0,-6-10 0,1-1 0,1 1 0,-1 0 0,0-1 0,0 1 0,1-1 0,-1 0 0,0 0 0,1 1 0,0-1 0,-1 0 0,1 0 0,0 0 0,-1 0 0,1-1 0,0 1 0,0 0 0,0-1 0,-1 1 0,1-1 0,0 0 0,0 0 0,0 0 0,0 1 0,0-2 0,0 1 0,0 0 0,0 0 0,-1-1 0,1 1 0,3-2 0,-4 2 0,0 0 0,0 0 0,0 0 0,0-1 0,0 1 0,0 0 0,0-1 0,0 1 0,0 0 0,0-1 0,0 1 0,-1-1 0,1 1 0,0-1 0,0 0 0,-1 1 0,1-1 0,0 0 0,-1 0 0,1 1 0,0-1 0,-1 0 0,1 0 0,-1 0 0,0 0 0,1 0 0,-1 0 0,0 0 0,1 0 0,-1 0 0,0 0 0,0 0 0,0 0 0,0 0 0,0 0 0,0 0 0,0 0 0,0 0 0,0 0 0,-1 1 0,1-1 0,0 0 0,-1 0 0,1-1 0,-2-1 0,0 0 0,0 0 0,0 1 0,0-1 0,0 1 0,0-1 0,0 1 0,-1 0 0,1 0 0,-1 0 0,0 0 0,-4-2 0,-5-1 0,1 1 0,-1 1 0,0 0 0,0 0 0,0 1 0,-17-1 0,23 3 0,-1-1 0,1 1 0,-1 1 0,1-1 0,-1 1 0,1 0 0,0 0 0,-1 1 0,1 0 0,0 0 0,0 0 0,0 1 0,-8 5 0,13-8 0,0 1 0,0 0 0,0 0 0,0 0 0,0 0 0,0 0 0,1 0 0,-1 0 0,0 0 0,1 0 0,-1 0 0,1 0 0,-1 0 0,1 0 0,-1 0 0,1 1 0,0-1 0,0 0 0,-1 0 0,1 1 0,0-1 0,0 0 0,1 2 0,-1 0 0,1-1 0,0 1 0,0-1 0,0 1 0,0-1 0,0 1 0,1-1 0,-1 0 0,1 0 0,3 3 0,4 5 0,1-1 0,0-1 0,17 11 0,-24-16 0,9 4 0,0 0 0,-1-1 0,2 0 0,-1-1 0,1 0 0,0-1 0,19 4 0,-27-7 0,-1-1 0,0 0 0,1 1 0,-1-1 0,1-1 0,-1 1 0,0-1 0,1 1 0,-1-1 0,0-1 0,8-2 0,-10 3 0,1-1 0,-1 0 0,1 0 0,-1 1 0,0-1 0,0-1 0,0 1 0,0 0 0,0 0 0,0-1 0,0 1 0,-1-1 0,0 0 0,1 1 0,-1-1 0,0 0 0,0 0 0,0 0 0,0-3 0,3-22 0,-2-1 0,0 1 0,-2-1 0,-7-52 0,7 79 0,0-1 0,-1 0 0,1 0 0,-1 1 0,0-1 0,0 0 0,0 1 0,-1-1 0,1 1 0,0-1 0,-1 1 0,0-1 0,1 1 0,-1 0 0,0 0 0,0 0 0,0 0 0,-1 0 0,-1-1 0,-1 0 0,0 1 0,0 0 0,0 0 0,0 0 0,0 0 0,0 1 0,0 0 0,-1 0 0,-8 0 0,1 1 0,1 0 0,-1 1 0,1 1 0,0-1 0,0 2 0,-1 0 0,1 1 0,-14 6 0,21-8 0,0 1 0,0 1 0,0-1 0,0 1 0,1 0 0,-1 0 0,1 0 0,0 0 0,1 1 0,-1-1 0,1 1 0,0 0 0,0 1 0,0-1 0,1 0 0,-1 1 0,1-1 0,1 1 0,-3 10 0,4-13 0,-1 1 0,1 0 0,0 0 0,0 0 0,0 0 0,0 0 0,1 0 0,-1-1 0,1 1 0,0 0 0,0 0 0,1-1 0,-1 1 0,1 0 0,-1-1 0,1 0 0,1 1 0,-1-1 0,0 0 0,1 0 0,-1 0 0,1 0 0,0-1 0,0 1 0,0-1 0,0 0 0,0 0 0,1 0 0,-1 0 0,6 2 0,-3-2 0,0 1 0,0-1 0,0-1 0,0 1 0,0-1 0,0 0 0,0 0 0,1-1 0,-1 0 0,0 0 0,1-1 0,-1 1 0,0-1 0,0-1 0,0 1 0,0-1 0,8-3 0,-10 2 0,0 1 0,0-1 0,0 1 0,-1-1 0,1 0 0,-1-1 0,0 1 0,0-1 0,0 1 0,0-1 0,-1 0 0,1 0 0,-1 0 0,0 0 0,0 0 0,-1-1 0,1 1 0,-1-1 0,0 1 0,0-1 0,0 1 0,-1-1 0,0 1 0,0-6 0,0 5 0,0 1 0,0 0 0,0-1 0,-1 1 0,0-1 0,0 1 0,0 0 0,-1 0 0,1 0 0,-1 0 0,0 0 0,0 0 0,0 0 0,-1 0 0,1 1 0,-1-1 0,0 1 0,0 0 0,0 0 0,0 0 0,-1 0 0,1 0 0,-1 1 0,0 0 0,0 0 0,0 0 0,-7-3 0,3 3 0,1-1 0,-1 1 0,0 1 0,0 0 0,-1 0 0,1 0 0,0 1 0,0 1 0,0-1 0,0 1 0,0 0 0,0 1 0,0 0 0,-9 4 0,-40 21-1365,32-13-5461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26.696"/>
    </inkml:context>
    <inkml:brush xml:id="br0">
      <inkml:brushProperty name="width" value="0.05" units="cm"/>
      <inkml:brushProperty name="height" value="0.05" units="cm"/>
      <inkml:brushProperty name="color" value="#FFFFFF"/>
    </inkml:brush>
  </inkml:definitions>
  <inkml:trace contextRef="#ctx0" brushRef="#br0">77 1 24575,'-1'0'0,"0"0"0,1 0 0,-1 0 0,0 0 0,0 0 0,0 1 0,1-1 0,-1 0 0,0 1 0,1-1 0,-1 1 0,0-1 0,1 0 0,-1 1 0,0-1 0,1 1 0,-1 0 0,1-1 0,-1 1 0,1 0 0,-1-1 0,1 1 0,0 0 0,-1-1 0,1 1 0,0 0 0,-1 0 0,1-1 0,0 1 0,0 0 0,0 0 0,0 0 0,0-1 0,0 1 0,0 0 0,0 0 0,0 0 0,0-1 0,0 1 0,0 0 0,0 0 0,1-1 0,-1 1 0,1 1 0,-1-2 0,0 1 0,0 0 0,0-1 0,0 1 0,0-1 0,0 1 0,0-1 0,1 1 0,-1 0 0,0-1 0,0 1 0,1-1 0,-1 1 0,0-1 0,1 1 0,-1-1 0,0 1 0,1-1 0,-1 1 0,1-1 0,-1 0 0,1 1 0,-1-1 0,1 0 0,-1 1 0,1-1 0,-1 0 0,1 0 0,-1 0 0,1 1 0,0-1 0,-1 0 0,1 0 0,-1 0 0,1 0 0,0 0 0,-1 0 0,1 0 0,-1 0 0,1 0 0,0 0 0,-1 0 0,1-1 0,-1 1 0,1 0 0,-1 0 0,1 0 0,0-1 0,-1 1 0,1 0 0,-1-1 0,0 1 0,1-1 0,0 0 0,-1 1 0,0 0 0,0 0 0,-1 0 0,1 0 0,0 0 0,0 0 0,0 0 0,-1 0 0,1 0 0,0 0 0,0 0 0,0 0 0,-1 0 0,1 0 0,0 0 0,0-1 0,0 1 0,0 0 0,-1 0 0,1 0 0,0 0 0,0 0 0,0 0 0,0-1 0,0 1 0,-1 0 0,1 0 0,0 0 0,0-1 0,0 1 0,0 0 0,0 0 0,0 0 0,0 0 0,0-1 0,0 1 0,0 0 0,0 0 0,0 0 0,0-1 0,0 1 0,0 0 0,0 0 0,0 0 0,0-1 0,0 1 0,0 0 0,0 0 0,0 0 0,0-1 0,0 1 0,1 0 0,-1 0 0,0 0 0,0 0 0,0-1 0,0 1 0,0 0 0,0 0 0,1 0 0,-1 0 0,0 0 0,0 0 0,0-1 0,1 1 0,-1 0 0,0 0 0,-1 0 0,0 1 0,0-1 0,0 0 0,0 0 0,0 1 0,0-1 0,0 1 0,0-1 0,1 1 0,-1 0 0,0-1 0,0 1 0,0 0 0,1-1 0,-1 1 0,0 0 0,1 0 0,-2 1 0,0 2 0,1-1 0,-1 1 0,1 0 0,0 0 0,0 0 0,0 1 0,0-1 0,1 0 0,-1 0 0,1 0 0,0 1 0,1-1 0,-1 0 0,1 0 0,-1 0 0,1 0 0,1 0 0,-1 0 0,0 0 0,1 0 0,2 4 0,-2-6 0,-1 1 0,1 0 0,0-1 0,0 0 0,0 1 0,0-1 0,0 0 0,0 0 0,0 0 0,1 0 0,-1-1 0,1 1 0,0-1 0,-1 1 0,1-1 0,0 0 0,0 0 0,0 0 0,0 0 0,0-1 0,0 1 0,0-1 0,0 0 0,0 0 0,0 0 0,0 0 0,0 0 0,0-1 0,5-1 0,-6 2 0,0-1 0,1 0 0,-1 1 0,0-1 0,0 0 0,0 0 0,0-1 0,-1 1 0,1 0 0,0-1 0,0 1 0,-1-1 0,1 1 0,-1-1 0,1 0 0,-1 0 0,0 0 0,0 0 0,0 0 0,0 0 0,0 0 0,0 0 0,0 0 0,-1 0 0,1 0 0,-1 0 0,1-1 0,-1 1 0,0 0 0,0 0 0,0-1 0,0 1 0,-1 0 0,1 0 0,-1-4 0,0 2 0,0 0 0,0 1 0,-1-1 0,1 0 0,-1 1 0,0-1 0,1 1 0,-2-1 0,1 1 0,0 0 0,-1 0 0,1 0 0,-1 0 0,0 1 0,0-1 0,0 1 0,0-1 0,0 1 0,-8-3 0,5 3 0,0 0 0,-1 1 0,1 0 0,0 0 0,-1 0 0,1 1 0,-1 0 0,-11 1 0,14 0 0,0-1 0,1 1 0,-1 0 0,0 0 0,1 0 0,-1 0 0,1 1 0,0 0 0,-1-1 0,1 1 0,0 0 0,0 1 0,0-1 0,0 0 0,1 1 0,-5 4 0,6-5 0,0-1 0,0 0 0,1 0 0,-1 0 0,0 0 0,1 1 0,-1-1 0,1 0 0,0 1 0,-1-1 0,1 0 0,0 1 0,0-1 0,0 0 0,0 1 0,0-1 0,0 1 0,0-1 0,0 0 0,0 1 0,1-1 0,-1 0 0,1 2 0,0-1 0,1 1 0,-1-1 0,1 0 0,0 0 0,-1-1 0,1 1 0,0 0 0,0-1 0,0 1 0,0-1 0,4 3 0,3 0 0,-1 0 0,1-1 0,0 0 0,0 0 0,17 2 0,28-2 120,-50-3-234,-1 0 0,1-1-1,0 1 1,-1-1 0,1 0 0,-1 0-1,1 0 1,-1-1 0,0 1 0,1-1-1,-1 0 1,4-3 0,6-8-6712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29.002"/>
    </inkml:context>
    <inkml:brush xml:id="br0">
      <inkml:brushProperty name="width" value="0.05" units="cm"/>
      <inkml:brushProperty name="height" value="0.05" units="cm"/>
      <inkml:brushProperty name="color" value="#FFFFFF"/>
    </inkml:brush>
  </inkml:definitions>
  <inkml:trace contextRef="#ctx0" brushRef="#br0">24 59 24575,'-1'0'0,"0"1"0,0-1 0,0 0 0,0 1 0,0-1 0,0 0 0,0 1 0,0-1 0,1 1 0,-1-1 0,0 1 0,0 0 0,0-1 0,1 1 0,-1 0 0,0 0 0,0-1 0,1 1 0,-1 0 0,1 0 0,-1 0 0,1 0 0,-1 0 0,1 0 0,0 0 0,-1 0 0,1 0 0,0 0 0,0 0 0,0 0 0,0 0 0,0 0 0,0 0 0,0 1 0,0 1 0,0-1 0,0 0 0,0 1 0,0-1 0,0 0 0,1 0 0,-1 1 0,1-1 0,-1 0 0,1 0 0,0 1 0,0-1 0,0 0 0,3 3 0,-1-3 0,0 0 0,0 0 0,0 0 0,0-1 0,0 1 0,1-1 0,-1 0 0,1 0 0,-1 0 0,1 0 0,-1-1 0,1 1 0,0-1 0,-1 0 0,1 0 0,0 0 0,-1-1 0,1 1 0,-1-1 0,1 0 0,-1 0 0,1 0 0,-1 0 0,0-1 0,1 1 0,-1-1 0,4-3 0,-4 4 0,0-1 0,1 0 0,-1 0 0,-1 0 0,1 0 0,0 0 0,0-1 0,-1 1 0,0-1 0,1 1 0,-1-1 0,0 0 0,0 0 0,0 0 0,-1 0 0,1-1 0,-1 1 0,0 0 0,0-1 0,0 1 0,0 0 0,0-1 0,-1 1 0,0-1 0,1 0 0,-1 1 0,-1-8 0,0 9 0,-1 0 0,1-1 0,0 1 0,-1 0 0,1 0 0,-1 0 0,0 0 0,0 0 0,0 0 0,0 0 0,0 0 0,0 1 0,0-1 0,-1 1 0,1 0 0,-1 0 0,1 0 0,0 0 0,-1 0 0,0 0 0,1 1 0,-1-1 0,0 1 0,1-1 0,-1 1 0,0 0 0,-3 1 0,1-1 0,-1 0 0,1 0 0,0 0 0,0 1 0,-1 0 0,1 1 0,0-1 0,0 1 0,0 0 0,0 0 0,1 0 0,-1 0 0,-5 5 0,9-6 0,-1 0 0,0 1 0,1-1 0,-1 1 0,1 0 0,-1 0 0,1-1 0,0 1 0,0 0 0,0 0 0,0 0 0,0 0 0,0 0 0,0 0 0,1 0 0,-1 1 0,1-1 0,0 0 0,-1 0 0,1 0 0,0 1 0,0-1 0,1 0 0,-1 0 0,0 0 0,1 1 0,-1-1 0,1 0 0,0 0 0,0 0 0,-1 0 0,1 0 0,1 0 0,-1 0 0,0 0 0,0-1 0,1 1 0,-1 0 0,1-1 0,-1 1 0,1-1 0,0 1 0,0-1 0,0 0 0,-1 0 0,1 0 0,0 0 0,1 0 0,-1 0 0,0 0 0,0-1 0,0 1 0,0-1 0,0 0 0,1 1 0,-1-1 0,0 0 0,0 0 0,0-1 0,1 1 0,-1 0 0,0-1 0,3 0 0,-2 0-45,-1 0-1,1-1 1,-1 1-1,0-1 1,0 1-1,0-1 1,0 0-1,0 0 1,0 0-1,0 0 1,0 0-1,-1 0 1,1 0-1,-1 0 1,1-1-1,-1 1 1,0-1-1,0 1 1,0-1-1,-1 1 1,1-1-1,0 0 1,-1 1-1,0-1 0,1 0 1,-1 1-1,0-1 1,-1 0-1,0-3 1,-3-12-6781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11:31.661"/>
    </inkml:context>
    <inkml:brush xml:id="br0">
      <inkml:brushProperty name="width" value="0.05" units="cm"/>
      <inkml:brushProperty name="height" value="0.05" units="cm"/>
      <inkml:brushProperty name="color" value="#FFFFFF"/>
    </inkml:brush>
  </inkml:definitions>
  <inkml:trace contextRef="#ctx0" brushRef="#br0">29 5 24575,'0'12'0,"2"41"0,-2-52 0,0 1 0,0-1 0,1 1 0,-1-1 0,0 1 0,1-1 0,-1 1 0,1-1 0,0 1 0,-1-1 0,1 0 0,0 1 0,0-1 0,0 0 0,0 0 0,0 0 0,0 0 0,0 1 0,0-2 0,0 1 0,1 0 0,-1 0 0,0 0 0,1 0 0,-1-1 0,0 1 0,4 0 0,-4-1 0,-1 0 0,1 0 0,0 0 0,0 0 0,0 0 0,-1-1 0,1 1 0,0 0 0,0 0 0,0-1 0,-1 1 0,1 0 0,0-1 0,-1 1 0,1-1 0,0 1 0,-1-1 0,1 0 0,0 1 0,-1-1 0,1 1 0,-1-1 0,1 0 0,-1 0 0,0 1 0,1-1 0,-1 0 0,0 0 0,1 1 0,-1-1 0,0 0 0,0 0 0,0 0 0,1 1 0,-1-1 0,0 0 0,0 0 0,0 0 0,-1-1 0,1 1 0,0-1 0,0 1 0,0 0 0,0 0 0,0 0 0,-1 0 0,1 0 0,0-1 0,-1 1 0,1 0 0,-1 0 0,1 0 0,-1 0 0,0 0 0,1 0 0,-1 0 0,0 0 0,0 1 0,0-1 0,1 0 0,-1 0 0,0 1 0,0-1 0,0 0 0,0 1 0,0-1 0,0 1 0,0-1 0,-1 1 0,1 0 0,0-1 0,-1 1 0,-1 0 0,1 0 0,-1 1 0,0-1 0,1 1 0,-1-1 0,1 1 0,-1 0 0,1 0 0,0 0 0,-1 0 0,1 0 0,0 1 0,0-1 0,0 1 0,0 0 0,0-1 0,0 1 0,0 0 0,-2 3 0,3-4 0,1 0 0,-1-1 0,1 1 0,-1 0 0,1 0 0,0 0 0,-1 0 0,1-1 0,0 1 0,-1 0 0,1 0 0,0 0 0,0 0 0,0 0 0,0 0 0,0 0 0,0 0 0,0 0 0,0 0 0,0 0 0,1 1 0,0-1 0,-1 0 0,1 0 0,0 0 0,0 0 0,0 0 0,0 0 0,0 0 0,0-1 0,0 1 0,0 0 0,0-1 0,0 1 0,1 0 0,-1-1 0,0 1 0,0-1 0,0 0 0,1 1 0,-1-1 0,2 0 0,-1 0 3,1 0 1,-1 0-1,0 0 0,0 0 0,0 0 0,0-1 0,1 1 0,-1-1 1,0 1-1,0-1 0,0 0 0,0 0 0,0 0 0,0 0 1,0 0-1,-1 0 0,1-1 0,0 1 0,-1-1 0,1 1 0,-1-1 1,1 0-1,-1 1 0,0-1 0,1 0 0,-1 0 0,0 0 0,0 0 1,-1 0-1,1 0 0,0 0 0,-1 0 0,1 0 0,-1 0 1,1-1-1,-1 1 0,0-4 0,0 3-18,0 0-1,0 0 1,0 0-1,0 0 1,0 0-1,-1 0 1,0 1-1,1-1 1,-1 0-1,0 0 1,0 0-1,-3-3 1,4 4-36,-1 1-1,0 0 1,0 0 0,0 0-1,0-1 1,0 1-1,0 0 1,-1 1 0,1-1-1,0 0 1,0 0 0,-1 0-1,1 1 1,0-1 0,-1 1-1,1-1 1,-1 1 0,1-1-1,-1 1 1,1 0-1,-1 0 1,1 0 0,-1 0-1,-2 0 1,-12 4-6775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30T09:28:33.401"/>
    </inkml:context>
    <inkml:brush xml:id="br0">
      <inkml:brushProperty name="width" value="0.035" units="cm"/>
      <inkml:brushProperty name="height" value="0.035" units="cm"/>
      <inkml:brushProperty name="color" value="#FFFFFF"/>
    </inkml:brush>
  </inkml:definitions>
  <inkml:trace contextRef="#ctx0" brushRef="#br0">1353 13 23563,'2809'-12'-2331,"-1636"15"5674,1180-3-4325,-2315-1 982,-18 1 0,0 0 0,-1 1 0,29 5 0,-47-6 3,0 0-1,0 0 1,0 0-1,1 1 0,-1-1 1,0 1-1,0-1 0,0 1 1,0-1-1,0 1 1,0 0-1,0-1 0,0 1 1,0 0-1,0 0 0,0 0 1,-1-1-1,1 1 1,0 0-1,0 0 0,-1 0 1,1 0-1,-1 1 0,1-1 1,-1 0-1,1 0 1,-1 0-1,0 0 0,1 1 1,-1-1-1,0 0 0,0 0 1,0 0-1,0 1 1,0-1-1,-1 1 0,0 6 120,-1-1-1,0 0 1,0 0-1,-1 0 1,-3 7 0,-3 8 42,2 7-164,1 0 0,1 0 0,-1 46 0,7 93 0,1-63 0,-1-48 0,3 1 0,2-1 0,19 82 0,-18-102 0,-2 0 0,1 72 0,-3-25 0,3-37 0,15 65 0,-12-73 0,-2 0 0,5 79 0,-14 343 0,2-460 0,0-1 0,0 1 0,1 0 0,-1 0 0,0 0 0,0 0 0,0-1 0,0 1 0,-1 0 0,1 0 0,0 0 0,0-1 0,0 1 0,-1 0 0,1 0 0,0-1 0,-1 1 0,1 0 0,0 0 0,-1-1 0,1 1 0,-1-1 0,0 1 0,1 0 0,-2 0 0,2-1 0,-1 0 0,0-1 0,0 1 0,0 0 0,0 0 0,0-1 0,1 1 0,-1 0 0,0-1 0,0 1 0,0-1 0,1 1 0,-1-1 0,0 1 0,1-1 0,-1 0 0,0 1 0,0-2 0,-33-47 0,29 41 0,-25-44 0,24 41 0,0-1 0,0 1 0,-1 0 0,-1 0 0,0 1 0,0 0 0,-16-15 0,24 25 0,0 0 0,0 0 0,0-1 0,0 1 0,0 0 0,-1 0 0,1 0 0,0-1 0,0 1 0,0 0 0,0 0 0,0 0 0,-1 0 0,1 0 0,0 0 0,0-1 0,0 1 0,0 0 0,-1 0 0,1 0 0,0 0 0,0 0 0,0 0 0,-1 0 0,1 0 0,0 0 0,0 0 0,0 0 0,-1 0 0,1 0 0,0 0 0,0 0 0,0 0 0,-1 0 0,1 0 0,0 0 0,0 0 0,0 0 0,-1 0 0,1 0 0,0 0 0,0 1 0,0-1 0,-1 0 0,1 0 0,0 0 0,0 0 0,0 0 0,0 1 0,0-1 0,-1 0 0,1 0 0,0 0 0,0 0 0,0 1 0,0-1 0,0 0 0,3 18 0,12 20 0,-6-22 0,0 0 0,1-1 0,0-1 0,1 1 0,1-2 0,16 16 0,-24-26 0,-1 0 0,1 0 0,0-1 0,0 1 0,0-1 0,0 0 0,0 0 0,1-1 0,-1 1 0,0-1 0,1 0 0,7 1 0,-8-2 0,0 0 0,-1 0 0,1-1 0,-1 0 0,1 0 0,0 0 0,-1 0 0,0 0 0,1-1 0,-1 1 0,0-1 0,0 0 0,1 0 0,-2 0 0,1 0 0,0-1 0,0 1 0,2-5 0,23-25-341,-2-2 0,-1-1-1,27-53 1,-39 65-6485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11.02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18.480"/>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1,'0'8383,"0"-8359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10:25.48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0,'0'0,"0"5,0 6,0 7,0 4,0 4,0 1,0 2,0 1,0-1,0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24.835"/>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1,'0'0,"0"5,0 1,0 0,0-1,0-2,0 0,0-2,0-1,0 0,0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25.929"/>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1,'0'0,"0"5,0 1,0 0,0-1,0-2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30T09:08:40.39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494 1,'-475'0,"456"0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BF1DA-1010-48DC-95D8-4AA246AA6294}"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 Sanyam Rawat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774F5-18CA-4BC2-8E8A-5318830C7E7F}" type="slidenum">
              <a:rPr lang="en-IN" smtClean="0"/>
              <a:t>‹#›</a:t>
            </a:fld>
            <a:endParaRPr lang="en-IN"/>
          </a:p>
        </p:txBody>
      </p:sp>
    </p:spTree>
    <p:extLst>
      <p:ext uri="{BB962C8B-B14F-4D97-AF65-F5344CB8AC3E}">
        <p14:creationId xmlns:p14="http://schemas.microsoft.com/office/powerpoint/2010/main" val="34568445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BBA9-A330-BFC7-24D8-952DE6077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6E8563-9044-CA3A-0B44-E942463DD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A25F4C-4C68-F814-560C-5C89654B86D7}"/>
              </a:ext>
            </a:extLst>
          </p:cNvPr>
          <p:cNvSpPr>
            <a:spLocks noGrp="1"/>
          </p:cNvSpPr>
          <p:nvPr>
            <p:ph type="dt" sz="half" idx="10"/>
          </p:nvPr>
        </p:nvSpPr>
        <p:spPr/>
        <p:txBody>
          <a:bodyPr/>
          <a:lstStyle/>
          <a:p>
            <a:fld id="{05A9E6B0-0685-4E00-B6C3-B4D95E2D75AF}" type="datetime1">
              <a:rPr lang="en-IN" smtClean="0"/>
              <a:t>30-11-2023</a:t>
            </a:fld>
            <a:endParaRPr lang="en-IN"/>
          </a:p>
        </p:txBody>
      </p:sp>
      <p:sp>
        <p:nvSpPr>
          <p:cNvPr id="5" name="Footer Placeholder 4">
            <a:extLst>
              <a:ext uri="{FF2B5EF4-FFF2-40B4-BE49-F238E27FC236}">
                <a16:creationId xmlns:a16="http://schemas.microsoft.com/office/drawing/2014/main" id="{F63792C9-F807-DCF0-DD5B-566D6DA4FB18}"/>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D62E12EC-5452-8B9C-42FD-E0139ED6B8F3}"/>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43047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53B7-4510-78BB-D6C8-02BDE7AF89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5BA641-6BEE-201C-0779-A02EEE90F3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A7B7D-D6C1-FAEB-BEF8-DDE1ACAB85AB}"/>
              </a:ext>
            </a:extLst>
          </p:cNvPr>
          <p:cNvSpPr>
            <a:spLocks noGrp="1"/>
          </p:cNvSpPr>
          <p:nvPr>
            <p:ph type="dt" sz="half" idx="10"/>
          </p:nvPr>
        </p:nvSpPr>
        <p:spPr/>
        <p:txBody>
          <a:bodyPr/>
          <a:lstStyle/>
          <a:p>
            <a:fld id="{C4864616-70FF-4502-9585-FBDAF38A87BA}" type="datetime1">
              <a:rPr lang="en-IN" smtClean="0"/>
              <a:t>30-11-2023</a:t>
            </a:fld>
            <a:endParaRPr lang="en-IN"/>
          </a:p>
        </p:txBody>
      </p:sp>
      <p:sp>
        <p:nvSpPr>
          <p:cNvPr id="5" name="Footer Placeholder 4">
            <a:extLst>
              <a:ext uri="{FF2B5EF4-FFF2-40B4-BE49-F238E27FC236}">
                <a16:creationId xmlns:a16="http://schemas.microsoft.com/office/drawing/2014/main" id="{BEF41D1A-4209-D9D8-1CD8-62DE66ACD7FC}"/>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9D8D9113-17FD-36E4-A118-F4668C5DA584}"/>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48958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41A65-7FF5-45FD-BF27-2617EB1BDE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EF0A46-112B-7162-90E9-572410176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4A958E-E6AE-B6F7-0B13-A465C7BF258D}"/>
              </a:ext>
            </a:extLst>
          </p:cNvPr>
          <p:cNvSpPr>
            <a:spLocks noGrp="1"/>
          </p:cNvSpPr>
          <p:nvPr>
            <p:ph type="dt" sz="half" idx="10"/>
          </p:nvPr>
        </p:nvSpPr>
        <p:spPr/>
        <p:txBody>
          <a:bodyPr/>
          <a:lstStyle/>
          <a:p>
            <a:fld id="{69A22EBA-46A3-42C4-A8BA-462BDCAFDE19}" type="datetime1">
              <a:rPr lang="en-IN" smtClean="0"/>
              <a:t>30-11-2023</a:t>
            </a:fld>
            <a:endParaRPr lang="en-IN"/>
          </a:p>
        </p:txBody>
      </p:sp>
      <p:sp>
        <p:nvSpPr>
          <p:cNvPr id="5" name="Footer Placeholder 4">
            <a:extLst>
              <a:ext uri="{FF2B5EF4-FFF2-40B4-BE49-F238E27FC236}">
                <a16:creationId xmlns:a16="http://schemas.microsoft.com/office/drawing/2014/main" id="{ECB529DE-B047-D3D6-8FA5-62BD2D04FEE4}"/>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7FD9A382-4237-B5A9-FFE1-4AA117552A08}"/>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413697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E1C8-291F-5D35-D262-369806F54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C38CB8-0D13-062C-1AC7-DC2F2C1EE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7FB80-FA21-F797-9C06-6A2C8CE173FE}"/>
              </a:ext>
            </a:extLst>
          </p:cNvPr>
          <p:cNvSpPr>
            <a:spLocks noGrp="1"/>
          </p:cNvSpPr>
          <p:nvPr>
            <p:ph type="dt" sz="half" idx="10"/>
          </p:nvPr>
        </p:nvSpPr>
        <p:spPr/>
        <p:txBody>
          <a:bodyPr/>
          <a:lstStyle/>
          <a:p>
            <a:fld id="{607F5725-9939-4541-B593-E1DCA7CFA44F}" type="datetime1">
              <a:rPr lang="en-IN" smtClean="0"/>
              <a:t>30-11-2023</a:t>
            </a:fld>
            <a:endParaRPr lang="en-IN"/>
          </a:p>
        </p:txBody>
      </p:sp>
      <p:sp>
        <p:nvSpPr>
          <p:cNvPr id="5" name="Footer Placeholder 4">
            <a:extLst>
              <a:ext uri="{FF2B5EF4-FFF2-40B4-BE49-F238E27FC236}">
                <a16:creationId xmlns:a16="http://schemas.microsoft.com/office/drawing/2014/main" id="{C178121B-F706-F73B-ABEC-24900AA24235}"/>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F86227FE-0E74-D735-5710-74FE8D14971E}"/>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3550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D773-3D30-8D68-7976-ECF1A2153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913BD7-FF31-C30B-9BF4-9F3B22F4C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46F8A-EE8E-42FC-D5EB-0A14FB22574E}"/>
              </a:ext>
            </a:extLst>
          </p:cNvPr>
          <p:cNvSpPr>
            <a:spLocks noGrp="1"/>
          </p:cNvSpPr>
          <p:nvPr>
            <p:ph type="dt" sz="half" idx="10"/>
          </p:nvPr>
        </p:nvSpPr>
        <p:spPr/>
        <p:txBody>
          <a:bodyPr/>
          <a:lstStyle/>
          <a:p>
            <a:fld id="{0BEBF45C-287C-4BF9-89EB-EFDFDC018CB6}" type="datetime1">
              <a:rPr lang="en-IN" smtClean="0"/>
              <a:t>30-11-2023</a:t>
            </a:fld>
            <a:endParaRPr lang="en-IN"/>
          </a:p>
        </p:txBody>
      </p:sp>
      <p:sp>
        <p:nvSpPr>
          <p:cNvPr id="5" name="Footer Placeholder 4">
            <a:extLst>
              <a:ext uri="{FF2B5EF4-FFF2-40B4-BE49-F238E27FC236}">
                <a16:creationId xmlns:a16="http://schemas.microsoft.com/office/drawing/2014/main" id="{8587AFB8-6A58-32E2-F8CA-91A33428CA5D}"/>
              </a:ext>
            </a:extLst>
          </p:cNvPr>
          <p:cNvSpPr>
            <a:spLocks noGrp="1"/>
          </p:cNvSpPr>
          <p:nvPr>
            <p:ph type="ftr" sz="quarter" idx="11"/>
          </p:nvPr>
        </p:nvSpPr>
        <p:spPr/>
        <p:txBody>
          <a:bodyPr/>
          <a:lstStyle/>
          <a:p>
            <a:r>
              <a:rPr lang="en-IN"/>
              <a:t>~ By Sanyam Rawat</a:t>
            </a:r>
          </a:p>
        </p:txBody>
      </p:sp>
      <p:sp>
        <p:nvSpPr>
          <p:cNvPr id="6" name="Slide Number Placeholder 5">
            <a:extLst>
              <a:ext uri="{FF2B5EF4-FFF2-40B4-BE49-F238E27FC236}">
                <a16:creationId xmlns:a16="http://schemas.microsoft.com/office/drawing/2014/main" id="{63298D0E-0A85-089A-93D9-729E501B0B27}"/>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112783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2DE9-72D0-58E6-3E7D-A658AF4780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64CBC4-4BC2-C2AE-20C3-64E17C6A3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FDD15B-230B-A23C-D57A-057DACF0E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91B47C-3905-AEBE-283F-B0B037DC2159}"/>
              </a:ext>
            </a:extLst>
          </p:cNvPr>
          <p:cNvSpPr>
            <a:spLocks noGrp="1"/>
          </p:cNvSpPr>
          <p:nvPr>
            <p:ph type="dt" sz="half" idx="10"/>
          </p:nvPr>
        </p:nvSpPr>
        <p:spPr/>
        <p:txBody>
          <a:bodyPr/>
          <a:lstStyle/>
          <a:p>
            <a:fld id="{D3AA192E-5167-4091-9CF2-7F04EDACEC24}" type="datetime1">
              <a:rPr lang="en-IN" smtClean="0"/>
              <a:t>30-11-2023</a:t>
            </a:fld>
            <a:endParaRPr lang="en-IN"/>
          </a:p>
        </p:txBody>
      </p:sp>
      <p:sp>
        <p:nvSpPr>
          <p:cNvPr id="6" name="Footer Placeholder 5">
            <a:extLst>
              <a:ext uri="{FF2B5EF4-FFF2-40B4-BE49-F238E27FC236}">
                <a16:creationId xmlns:a16="http://schemas.microsoft.com/office/drawing/2014/main" id="{7CD206BC-2146-9C14-4738-EEA1DE7D5D15}"/>
              </a:ext>
            </a:extLst>
          </p:cNvPr>
          <p:cNvSpPr>
            <a:spLocks noGrp="1"/>
          </p:cNvSpPr>
          <p:nvPr>
            <p:ph type="ftr" sz="quarter" idx="11"/>
          </p:nvPr>
        </p:nvSpPr>
        <p:spPr/>
        <p:txBody>
          <a:bodyPr/>
          <a:lstStyle/>
          <a:p>
            <a:r>
              <a:rPr lang="en-IN"/>
              <a:t>~ By Sanyam Rawat</a:t>
            </a:r>
          </a:p>
        </p:txBody>
      </p:sp>
      <p:sp>
        <p:nvSpPr>
          <p:cNvPr id="7" name="Slide Number Placeholder 6">
            <a:extLst>
              <a:ext uri="{FF2B5EF4-FFF2-40B4-BE49-F238E27FC236}">
                <a16:creationId xmlns:a16="http://schemas.microsoft.com/office/drawing/2014/main" id="{AAD6FF14-6CD9-CEFD-27C4-B324124219CF}"/>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26450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AB9F-4D88-1749-728C-BBFA49D5EF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BFC3AF-3C41-EE5A-CF46-6FC5B9D87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BA5BF-B138-0370-B86F-5B6AFA60E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AD9555-E1A4-FE0E-C688-DB2B9D303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A1ADC-3369-15C8-25C2-57DED8FF48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FA1C08-3596-2DA3-379B-1BA25083FC02}"/>
              </a:ext>
            </a:extLst>
          </p:cNvPr>
          <p:cNvSpPr>
            <a:spLocks noGrp="1"/>
          </p:cNvSpPr>
          <p:nvPr>
            <p:ph type="dt" sz="half" idx="10"/>
          </p:nvPr>
        </p:nvSpPr>
        <p:spPr/>
        <p:txBody>
          <a:bodyPr/>
          <a:lstStyle/>
          <a:p>
            <a:fld id="{6208526E-D2DB-4C5D-8E77-629BDA4AC2FE}" type="datetime1">
              <a:rPr lang="en-IN" smtClean="0"/>
              <a:t>30-11-2023</a:t>
            </a:fld>
            <a:endParaRPr lang="en-IN"/>
          </a:p>
        </p:txBody>
      </p:sp>
      <p:sp>
        <p:nvSpPr>
          <p:cNvPr id="8" name="Footer Placeholder 7">
            <a:extLst>
              <a:ext uri="{FF2B5EF4-FFF2-40B4-BE49-F238E27FC236}">
                <a16:creationId xmlns:a16="http://schemas.microsoft.com/office/drawing/2014/main" id="{20909D20-1C60-959C-BD61-E84E8C076CE5}"/>
              </a:ext>
            </a:extLst>
          </p:cNvPr>
          <p:cNvSpPr>
            <a:spLocks noGrp="1"/>
          </p:cNvSpPr>
          <p:nvPr>
            <p:ph type="ftr" sz="quarter" idx="11"/>
          </p:nvPr>
        </p:nvSpPr>
        <p:spPr/>
        <p:txBody>
          <a:bodyPr/>
          <a:lstStyle/>
          <a:p>
            <a:r>
              <a:rPr lang="en-IN"/>
              <a:t>~ By Sanyam Rawat</a:t>
            </a:r>
          </a:p>
        </p:txBody>
      </p:sp>
      <p:sp>
        <p:nvSpPr>
          <p:cNvPr id="9" name="Slide Number Placeholder 8">
            <a:extLst>
              <a:ext uri="{FF2B5EF4-FFF2-40B4-BE49-F238E27FC236}">
                <a16:creationId xmlns:a16="http://schemas.microsoft.com/office/drawing/2014/main" id="{05161896-E483-EF29-3FEF-C70E1153A9EC}"/>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97846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224A-9E4B-BC43-50E8-CE79DC74E3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44C3F2-4705-BD36-89FE-C56E7E21AA97}"/>
              </a:ext>
            </a:extLst>
          </p:cNvPr>
          <p:cNvSpPr>
            <a:spLocks noGrp="1"/>
          </p:cNvSpPr>
          <p:nvPr>
            <p:ph type="dt" sz="half" idx="10"/>
          </p:nvPr>
        </p:nvSpPr>
        <p:spPr/>
        <p:txBody>
          <a:bodyPr/>
          <a:lstStyle/>
          <a:p>
            <a:fld id="{A6813BAB-CEF7-4F99-9B54-028C69E84BB9}" type="datetime1">
              <a:rPr lang="en-IN" smtClean="0"/>
              <a:t>30-11-2023</a:t>
            </a:fld>
            <a:endParaRPr lang="en-IN"/>
          </a:p>
        </p:txBody>
      </p:sp>
      <p:sp>
        <p:nvSpPr>
          <p:cNvPr id="4" name="Footer Placeholder 3">
            <a:extLst>
              <a:ext uri="{FF2B5EF4-FFF2-40B4-BE49-F238E27FC236}">
                <a16:creationId xmlns:a16="http://schemas.microsoft.com/office/drawing/2014/main" id="{5D270235-C894-6DD6-D0E3-CB8F10BF8D8E}"/>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29C0B865-B5B4-FD05-5634-48470F7AB562}"/>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69101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BC312-8F4A-F297-A1FD-54FAE7C5B3FF}"/>
              </a:ext>
            </a:extLst>
          </p:cNvPr>
          <p:cNvSpPr>
            <a:spLocks noGrp="1"/>
          </p:cNvSpPr>
          <p:nvPr>
            <p:ph type="dt" sz="half" idx="10"/>
          </p:nvPr>
        </p:nvSpPr>
        <p:spPr/>
        <p:txBody>
          <a:bodyPr/>
          <a:lstStyle/>
          <a:p>
            <a:fld id="{23E8930C-053B-46ED-A72F-76FB54E7BE89}" type="datetime1">
              <a:rPr lang="en-IN" smtClean="0"/>
              <a:t>30-11-2023</a:t>
            </a:fld>
            <a:endParaRPr lang="en-IN"/>
          </a:p>
        </p:txBody>
      </p:sp>
      <p:sp>
        <p:nvSpPr>
          <p:cNvPr id="3" name="Footer Placeholder 2">
            <a:extLst>
              <a:ext uri="{FF2B5EF4-FFF2-40B4-BE49-F238E27FC236}">
                <a16:creationId xmlns:a16="http://schemas.microsoft.com/office/drawing/2014/main" id="{44EF9977-8EB3-C9D3-B6DD-AFE26E5B4452}"/>
              </a:ext>
            </a:extLst>
          </p:cNvPr>
          <p:cNvSpPr>
            <a:spLocks noGrp="1"/>
          </p:cNvSpPr>
          <p:nvPr>
            <p:ph type="ftr" sz="quarter" idx="11"/>
          </p:nvPr>
        </p:nvSpPr>
        <p:spPr/>
        <p:txBody>
          <a:bodyPr/>
          <a:lstStyle/>
          <a:p>
            <a:r>
              <a:rPr lang="en-IN"/>
              <a:t>~ By Sanyam Rawat</a:t>
            </a:r>
          </a:p>
        </p:txBody>
      </p:sp>
      <p:sp>
        <p:nvSpPr>
          <p:cNvPr id="4" name="Slide Number Placeholder 3">
            <a:extLst>
              <a:ext uri="{FF2B5EF4-FFF2-40B4-BE49-F238E27FC236}">
                <a16:creationId xmlns:a16="http://schemas.microsoft.com/office/drawing/2014/main" id="{1EE397CD-FD20-9844-BB4F-0C289EDC34CD}"/>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9510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2F11-A72C-A3BA-637B-D94064AD6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6C4CB9-58EB-B3EA-649F-0C488F482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E79D8A-B78D-05E8-9069-90E1EA7B2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0C6C3-0FEA-3B13-6C83-FEA08CD39BBE}"/>
              </a:ext>
            </a:extLst>
          </p:cNvPr>
          <p:cNvSpPr>
            <a:spLocks noGrp="1"/>
          </p:cNvSpPr>
          <p:nvPr>
            <p:ph type="dt" sz="half" idx="10"/>
          </p:nvPr>
        </p:nvSpPr>
        <p:spPr/>
        <p:txBody>
          <a:bodyPr/>
          <a:lstStyle/>
          <a:p>
            <a:fld id="{E1CB92E4-85AE-44CD-8035-04A601EDFE90}" type="datetime1">
              <a:rPr lang="en-IN" smtClean="0"/>
              <a:t>30-11-2023</a:t>
            </a:fld>
            <a:endParaRPr lang="en-IN"/>
          </a:p>
        </p:txBody>
      </p:sp>
      <p:sp>
        <p:nvSpPr>
          <p:cNvPr id="6" name="Footer Placeholder 5">
            <a:extLst>
              <a:ext uri="{FF2B5EF4-FFF2-40B4-BE49-F238E27FC236}">
                <a16:creationId xmlns:a16="http://schemas.microsoft.com/office/drawing/2014/main" id="{CC862D02-AF87-3AC2-0ABF-7894F1861962}"/>
              </a:ext>
            </a:extLst>
          </p:cNvPr>
          <p:cNvSpPr>
            <a:spLocks noGrp="1"/>
          </p:cNvSpPr>
          <p:nvPr>
            <p:ph type="ftr" sz="quarter" idx="11"/>
          </p:nvPr>
        </p:nvSpPr>
        <p:spPr/>
        <p:txBody>
          <a:bodyPr/>
          <a:lstStyle/>
          <a:p>
            <a:r>
              <a:rPr lang="en-IN"/>
              <a:t>~ By Sanyam Rawat</a:t>
            </a:r>
          </a:p>
        </p:txBody>
      </p:sp>
      <p:sp>
        <p:nvSpPr>
          <p:cNvPr id="7" name="Slide Number Placeholder 6">
            <a:extLst>
              <a:ext uri="{FF2B5EF4-FFF2-40B4-BE49-F238E27FC236}">
                <a16:creationId xmlns:a16="http://schemas.microsoft.com/office/drawing/2014/main" id="{F3AD6ED8-DC5E-0838-95B3-BFF5ADB38537}"/>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352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036E-A6F4-237A-2EB3-2C52F64B2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AD267A-20AC-EFCB-FFDB-309CF5F4C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822A4E-9518-A6DD-01D9-BCB50EC5C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2FFDC-6314-B405-FEE0-DB4C9F59159A}"/>
              </a:ext>
            </a:extLst>
          </p:cNvPr>
          <p:cNvSpPr>
            <a:spLocks noGrp="1"/>
          </p:cNvSpPr>
          <p:nvPr>
            <p:ph type="dt" sz="half" idx="10"/>
          </p:nvPr>
        </p:nvSpPr>
        <p:spPr/>
        <p:txBody>
          <a:bodyPr/>
          <a:lstStyle/>
          <a:p>
            <a:fld id="{F1F952F4-41A8-43BF-B54A-7B8505E90F60}" type="datetime1">
              <a:rPr lang="en-IN" smtClean="0"/>
              <a:t>30-11-2023</a:t>
            </a:fld>
            <a:endParaRPr lang="en-IN"/>
          </a:p>
        </p:txBody>
      </p:sp>
      <p:sp>
        <p:nvSpPr>
          <p:cNvPr id="6" name="Footer Placeholder 5">
            <a:extLst>
              <a:ext uri="{FF2B5EF4-FFF2-40B4-BE49-F238E27FC236}">
                <a16:creationId xmlns:a16="http://schemas.microsoft.com/office/drawing/2014/main" id="{0E98EA29-79A0-02BA-BFA8-5473636FE566}"/>
              </a:ext>
            </a:extLst>
          </p:cNvPr>
          <p:cNvSpPr>
            <a:spLocks noGrp="1"/>
          </p:cNvSpPr>
          <p:nvPr>
            <p:ph type="ftr" sz="quarter" idx="11"/>
          </p:nvPr>
        </p:nvSpPr>
        <p:spPr/>
        <p:txBody>
          <a:bodyPr/>
          <a:lstStyle/>
          <a:p>
            <a:r>
              <a:rPr lang="en-IN"/>
              <a:t>~ By Sanyam Rawat</a:t>
            </a:r>
          </a:p>
        </p:txBody>
      </p:sp>
      <p:sp>
        <p:nvSpPr>
          <p:cNvPr id="7" name="Slide Number Placeholder 6">
            <a:extLst>
              <a:ext uri="{FF2B5EF4-FFF2-40B4-BE49-F238E27FC236}">
                <a16:creationId xmlns:a16="http://schemas.microsoft.com/office/drawing/2014/main" id="{73321A10-9DCC-3D53-9642-34C574DA6A43}"/>
              </a:ext>
            </a:extLst>
          </p:cNvPr>
          <p:cNvSpPr>
            <a:spLocks noGrp="1"/>
          </p:cNvSpPr>
          <p:nvPr>
            <p:ph type="sldNum" sz="quarter" idx="12"/>
          </p:nvPr>
        </p:nvSpPr>
        <p:spPr/>
        <p:txBody>
          <a:bodyPr/>
          <a:lstStyle/>
          <a:p>
            <a:fld id="{32D22675-C9DB-4097-90C7-B88D42531625}" type="slidenum">
              <a:rPr lang="en-IN" smtClean="0"/>
              <a:t>‹#›</a:t>
            </a:fld>
            <a:endParaRPr lang="en-IN"/>
          </a:p>
        </p:txBody>
      </p:sp>
    </p:spTree>
    <p:extLst>
      <p:ext uri="{BB962C8B-B14F-4D97-AF65-F5344CB8AC3E}">
        <p14:creationId xmlns:p14="http://schemas.microsoft.com/office/powerpoint/2010/main" val="330447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0" t="-50000" r="-100000" b="-4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19ABF-5924-DDD5-9106-BE1076C4E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AF57E-BC03-1386-CA6D-DCB30DA04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5A317-1565-6F17-3CF5-1E144D0B4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A7013-7CEF-4D98-B9CC-480D58DCEC2C}" type="datetime1">
              <a:rPr lang="en-IN" smtClean="0"/>
              <a:t>30-11-2023</a:t>
            </a:fld>
            <a:endParaRPr lang="en-IN"/>
          </a:p>
        </p:txBody>
      </p:sp>
      <p:sp>
        <p:nvSpPr>
          <p:cNvPr id="5" name="Footer Placeholder 4">
            <a:extLst>
              <a:ext uri="{FF2B5EF4-FFF2-40B4-BE49-F238E27FC236}">
                <a16:creationId xmlns:a16="http://schemas.microsoft.com/office/drawing/2014/main" id="{C4CB99D4-A437-1EA6-8D01-BD35AED1B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 By Sanyam Rawat</a:t>
            </a:r>
          </a:p>
        </p:txBody>
      </p:sp>
      <p:sp>
        <p:nvSpPr>
          <p:cNvPr id="6" name="Slide Number Placeholder 5">
            <a:extLst>
              <a:ext uri="{FF2B5EF4-FFF2-40B4-BE49-F238E27FC236}">
                <a16:creationId xmlns:a16="http://schemas.microsoft.com/office/drawing/2014/main" id="{3EFAF4F8-0072-A2AF-15AC-463B9411D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22675-C9DB-4097-90C7-B88D42531625}" type="slidenum">
              <a:rPr lang="en-IN" smtClean="0"/>
              <a:t>‹#›</a:t>
            </a:fld>
            <a:endParaRPr lang="en-IN"/>
          </a:p>
        </p:txBody>
      </p:sp>
    </p:spTree>
    <p:extLst>
      <p:ext uri="{BB962C8B-B14F-4D97-AF65-F5344CB8AC3E}">
        <p14:creationId xmlns:p14="http://schemas.microsoft.com/office/powerpoint/2010/main" val="130637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4.xml"/><Relationship Id="rId50" Type="http://schemas.openxmlformats.org/officeDocument/2006/relationships/image" Target="../media/image25.png"/><Relationship Id="rId55" Type="http://schemas.openxmlformats.org/officeDocument/2006/relationships/customXml" Target="../ink/ink28.xml"/><Relationship Id="rId7" Type="http://schemas.openxmlformats.org/officeDocument/2006/relationships/image" Target="../media/image4.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5.xml"/><Relationship Id="rId11" Type="http://schemas.openxmlformats.org/officeDocument/2006/relationships/image" Target="../media/image6.png"/><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9.xml"/><Relationship Id="rId40" Type="http://schemas.openxmlformats.org/officeDocument/2006/relationships/image" Target="../media/image20.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29.png"/><Relationship Id="rId5" Type="http://schemas.openxmlformats.org/officeDocument/2006/relationships/image" Target="../media/image3.png"/><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image" Target="../media/image11.png"/><Relationship Id="rId27" Type="http://schemas.openxmlformats.org/officeDocument/2006/relationships/customXml" Target="../ink/ink14.xml"/><Relationship Id="rId30" Type="http://schemas.openxmlformats.org/officeDocument/2006/relationships/image" Target="../media/image15.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4.png"/><Relationship Id="rId56" Type="http://schemas.openxmlformats.org/officeDocument/2006/relationships/image" Target="../media/image28.png"/><Relationship Id="rId8" Type="http://schemas.openxmlformats.org/officeDocument/2006/relationships/customXml" Target="../ink/ink4.xml"/><Relationship Id="rId51" Type="http://schemas.openxmlformats.org/officeDocument/2006/relationships/customXml" Target="../ink/ink26.xml"/><Relationship Id="rId3" Type="http://schemas.openxmlformats.org/officeDocument/2006/relationships/image" Target="../media/image2.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21.xml"/><Relationship Id="rId54"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customXml" Target="../ink/ink3.xml"/><Relationship Id="rId15" Type="http://schemas.openxmlformats.org/officeDocument/2006/relationships/image" Target="../media/image8.png"/><Relationship Id="rId23" Type="http://schemas.openxmlformats.org/officeDocument/2006/relationships/customXml" Target="../ink/ink12.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customXml" Target="../ink/ink16.xml"/><Relationship Id="rId44" Type="http://schemas.openxmlformats.org/officeDocument/2006/relationships/image" Target="../media/image22.png"/><Relationship Id="rId5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95A3-A19D-34FA-CDF1-146332D22F27}"/>
              </a:ext>
            </a:extLst>
          </p:cNvPr>
          <p:cNvSpPr>
            <a:spLocks noGrp="1"/>
          </p:cNvSpPr>
          <p:nvPr>
            <p:ph type="ctrTitle"/>
          </p:nvPr>
        </p:nvSpPr>
        <p:spPr>
          <a:xfrm>
            <a:off x="1114425" y="1427163"/>
            <a:ext cx="9963150" cy="2716212"/>
          </a:xfrm>
        </p:spPr>
        <p:txBody>
          <a:bodyPr>
            <a:normAutofit/>
          </a:bodyPr>
          <a:lstStyle/>
          <a:p>
            <a:r>
              <a:rPr lang="en-IN" sz="3600" b="1" dirty="0">
                <a:solidFill>
                  <a:schemeClr val="bg1"/>
                </a:solidFill>
                <a:latin typeface="Bodoni MT Poster Compressed" panose="02070706080601050204" pitchFamily="18" charset="0"/>
              </a:rPr>
              <a:t>Mini Project</a:t>
            </a:r>
            <a:br>
              <a:rPr lang="en-IN" sz="3600" b="1" dirty="0">
                <a:solidFill>
                  <a:schemeClr val="bg1"/>
                </a:solidFill>
                <a:latin typeface="Bodoni MT Poster Compressed" panose="02070706080601050204" pitchFamily="18" charset="0"/>
              </a:rPr>
            </a:br>
            <a:br>
              <a:rPr lang="en-IN" sz="3600" b="1" dirty="0">
                <a:solidFill>
                  <a:schemeClr val="bg1"/>
                </a:solidFill>
                <a:latin typeface="Bodoni MT Poster Compressed" panose="02070706080601050204" pitchFamily="18" charset="0"/>
              </a:rPr>
            </a:br>
            <a:br>
              <a:rPr lang="en-IN" sz="3600" b="1" dirty="0">
                <a:solidFill>
                  <a:schemeClr val="bg1"/>
                </a:solidFill>
                <a:latin typeface="Bodoni MT Poster Compressed" panose="02070706080601050204" pitchFamily="18" charset="0"/>
              </a:rPr>
            </a:br>
            <a:r>
              <a:rPr lang="en-IN" sz="6600" b="1" dirty="0">
                <a:solidFill>
                  <a:schemeClr val="bg1"/>
                </a:solidFill>
                <a:latin typeface="Bodoni MT Poster Compressed" panose="02070706080601050204" pitchFamily="18" charset="0"/>
              </a:rPr>
              <a:t>Attendance Automation Using Facial Recognition</a:t>
            </a:r>
            <a:endParaRPr lang="en-IN" sz="3600" b="1" dirty="0">
              <a:solidFill>
                <a:schemeClr val="bg1"/>
              </a:solidFill>
              <a:latin typeface="Bodoni MT Poster Compressed" panose="02070706080601050204" pitchFamily="18" charset="0"/>
            </a:endParaRPr>
          </a:p>
        </p:txBody>
      </p:sp>
      <p:sp>
        <p:nvSpPr>
          <p:cNvPr id="4" name="Footer Placeholder 3">
            <a:extLst>
              <a:ext uri="{FF2B5EF4-FFF2-40B4-BE49-F238E27FC236}">
                <a16:creationId xmlns:a16="http://schemas.microsoft.com/office/drawing/2014/main" id="{36A60CD9-4C35-06AD-E14E-45CA8B7EE452}"/>
              </a:ext>
            </a:extLst>
          </p:cNvPr>
          <p:cNvSpPr>
            <a:spLocks noGrp="1"/>
          </p:cNvSpPr>
          <p:nvPr>
            <p:ph type="ftr" sz="quarter" idx="11"/>
          </p:nvPr>
        </p:nvSpPr>
        <p:spPr>
          <a:xfrm>
            <a:off x="8143875" y="6423026"/>
            <a:ext cx="3851480" cy="302240"/>
          </a:xfrm>
        </p:spPr>
        <p:txBody>
          <a:bodyPr/>
          <a:lstStyle/>
          <a:p>
            <a:r>
              <a:rPr lang="en-IN" sz="2400" dirty="0">
                <a:solidFill>
                  <a:schemeClr val="bg1"/>
                </a:solidFill>
                <a:latin typeface="Bodoni MT Poster Compressed" panose="02070706080601050204" pitchFamily="18" charset="0"/>
              </a:rPr>
              <a:t>~ By Sanyam Rawat</a:t>
            </a:r>
          </a:p>
        </p:txBody>
      </p:sp>
      <p:sp>
        <p:nvSpPr>
          <p:cNvPr id="3" name="Slide Number Placeholder 2">
            <a:extLst>
              <a:ext uri="{FF2B5EF4-FFF2-40B4-BE49-F238E27FC236}">
                <a16:creationId xmlns:a16="http://schemas.microsoft.com/office/drawing/2014/main" id="{EE8154AE-3D94-3277-EC64-6763F367E8BD}"/>
              </a:ext>
            </a:extLst>
          </p:cNvPr>
          <p:cNvSpPr>
            <a:spLocks noGrp="1"/>
          </p:cNvSpPr>
          <p:nvPr>
            <p:ph type="sldNum" sz="quarter" idx="12"/>
          </p:nvPr>
        </p:nvSpPr>
        <p:spPr/>
        <p:txBody>
          <a:bodyPr/>
          <a:lstStyle/>
          <a:p>
            <a:fld id="{32D22675-C9DB-4097-90C7-B88D42531625}" type="slidenum">
              <a:rPr lang="en-IN" smtClean="0"/>
              <a:t>1</a:t>
            </a:fld>
            <a:endParaRPr lang="en-IN"/>
          </a:p>
        </p:txBody>
      </p:sp>
    </p:spTree>
    <p:extLst>
      <p:ext uri="{BB962C8B-B14F-4D97-AF65-F5344CB8AC3E}">
        <p14:creationId xmlns:p14="http://schemas.microsoft.com/office/powerpoint/2010/main" val="396771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89A76F-2485-1CE4-75C3-4F5346D6BE33}"/>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55DAAFAA-6B96-9E2B-3A03-8A774B4C5D2E}"/>
              </a:ext>
            </a:extLst>
          </p:cNvPr>
          <p:cNvSpPr>
            <a:spLocks noGrp="1"/>
          </p:cNvSpPr>
          <p:nvPr>
            <p:ph type="sldNum" sz="quarter" idx="12"/>
          </p:nvPr>
        </p:nvSpPr>
        <p:spPr/>
        <p:txBody>
          <a:bodyPr/>
          <a:lstStyle/>
          <a:p>
            <a:fld id="{32D22675-C9DB-4097-90C7-B88D42531625}" type="slidenum">
              <a:rPr lang="en-IN" smtClean="0"/>
              <a:t>10</a:t>
            </a:fld>
            <a:endParaRPr lang="en-IN"/>
          </a:p>
        </p:txBody>
      </p:sp>
      <p:sp>
        <p:nvSpPr>
          <p:cNvPr id="4" name="TextBox 3">
            <a:extLst>
              <a:ext uri="{FF2B5EF4-FFF2-40B4-BE49-F238E27FC236}">
                <a16:creationId xmlns:a16="http://schemas.microsoft.com/office/drawing/2014/main" id="{D83CFEE4-022F-0368-E7DB-971D5ECFCCEE}"/>
              </a:ext>
            </a:extLst>
          </p:cNvPr>
          <p:cNvSpPr txBox="1"/>
          <p:nvPr/>
        </p:nvSpPr>
        <p:spPr>
          <a:xfrm>
            <a:off x="1920240" y="216309"/>
            <a:ext cx="9848972" cy="584775"/>
          </a:xfrm>
          <a:prstGeom prst="rect">
            <a:avLst/>
          </a:prstGeom>
          <a:noFill/>
        </p:spPr>
        <p:txBody>
          <a:bodyPr wrap="square" rtlCol="0">
            <a:spAutoFit/>
          </a:bodyPr>
          <a:lstStyle/>
          <a:p>
            <a:pPr algn="r"/>
            <a:r>
              <a:rPr lang="en-IN" sz="3200" b="1" dirty="0">
                <a:solidFill>
                  <a:schemeClr val="bg1"/>
                </a:solidFill>
                <a:latin typeface="Bodoni MT Condensed" panose="02070606080606020203" pitchFamily="18" charset="0"/>
              </a:rPr>
              <a:t>Creating Buttons and linking them with their respective commands</a:t>
            </a:r>
          </a:p>
        </p:txBody>
      </p:sp>
      <p:pic>
        <p:nvPicPr>
          <p:cNvPr id="6" name="Picture 5">
            <a:extLst>
              <a:ext uri="{FF2B5EF4-FFF2-40B4-BE49-F238E27FC236}">
                <a16:creationId xmlns:a16="http://schemas.microsoft.com/office/drawing/2014/main" id="{FEA293D1-03D6-5C9F-3021-7E0CBD0021C5}"/>
              </a:ext>
            </a:extLst>
          </p:cNvPr>
          <p:cNvPicPr>
            <a:picLocks noChangeAspect="1"/>
          </p:cNvPicPr>
          <p:nvPr/>
        </p:nvPicPr>
        <p:blipFill rotWithShape="1">
          <a:blip r:embed="rId2"/>
          <a:srcRect r="17468"/>
          <a:stretch/>
        </p:blipFill>
        <p:spPr>
          <a:xfrm>
            <a:off x="334297" y="3947122"/>
            <a:ext cx="8733093" cy="1580797"/>
          </a:xfrm>
          <a:prstGeom prst="rect">
            <a:avLst/>
          </a:prstGeom>
        </p:spPr>
      </p:pic>
      <p:sp>
        <p:nvSpPr>
          <p:cNvPr id="7" name="TextBox 6">
            <a:extLst>
              <a:ext uri="{FF2B5EF4-FFF2-40B4-BE49-F238E27FC236}">
                <a16:creationId xmlns:a16="http://schemas.microsoft.com/office/drawing/2014/main" id="{4E746D73-6639-FA70-8967-C84D6DECF555}"/>
              </a:ext>
            </a:extLst>
          </p:cNvPr>
          <p:cNvSpPr txBox="1"/>
          <p:nvPr/>
        </p:nvSpPr>
        <p:spPr>
          <a:xfrm>
            <a:off x="6704575" y="1282448"/>
            <a:ext cx="5064637" cy="2308324"/>
          </a:xfrm>
          <a:prstGeom prst="rect">
            <a:avLst/>
          </a:prstGeom>
          <a:noFill/>
        </p:spPr>
        <p:txBody>
          <a:bodyPr wrap="square" rtlCol="0">
            <a:spAutoFit/>
          </a:bodyPr>
          <a:lstStyle/>
          <a:p>
            <a:r>
              <a:rPr lang="en-IN" dirty="0">
                <a:solidFill>
                  <a:schemeClr val="bg1"/>
                </a:solidFill>
                <a:latin typeface="Switzer Light Italic" pitchFamily="50" charset="0"/>
              </a:rPr>
              <a:t>We create 3 buttons </a:t>
            </a:r>
          </a:p>
          <a:p>
            <a:pPr marL="742950" lvl="1" indent="-285750">
              <a:buFont typeface="Arial" panose="020B0604020202020204" pitchFamily="34" charset="0"/>
              <a:buChar char="•"/>
            </a:pPr>
            <a:r>
              <a:rPr lang="en-IN" dirty="0">
                <a:solidFill>
                  <a:schemeClr val="bg1"/>
                </a:solidFill>
                <a:latin typeface="Switzer Light Italic" pitchFamily="50" charset="0"/>
              </a:rPr>
              <a:t>Mark Attendance: executes the </a:t>
            </a:r>
            <a:r>
              <a:rPr lang="en-IN" dirty="0" err="1">
                <a:solidFill>
                  <a:schemeClr val="bg1"/>
                </a:solidFill>
                <a:latin typeface="Switzer Light Italic" pitchFamily="50" charset="0"/>
              </a:rPr>
              <a:t>mark_attendance_button_pressed</a:t>
            </a:r>
            <a:r>
              <a:rPr lang="en-IN" dirty="0">
                <a:solidFill>
                  <a:schemeClr val="bg1"/>
                </a:solidFill>
                <a:latin typeface="Switzer Light Italic" pitchFamily="50" charset="0"/>
              </a:rPr>
              <a:t>() from the imported file </a:t>
            </a:r>
            <a:r>
              <a:rPr lang="en-IN" dirty="0" err="1">
                <a:solidFill>
                  <a:schemeClr val="bg1"/>
                </a:solidFill>
                <a:latin typeface="Switzer Light Italic" pitchFamily="50" charset="0"/>
              </a:rPr>
              <a:t>markattendance</a:t>
            </a:r>
            <a:endParaRPr lang="en-IN" dirty="0">
              <a:solidFill>
                <a:schemeClr val="bg1"/>
              </a:solidFill>
              <a:latin typeface="Switzer Light Italic" pitchFamily="50" charset="0"/>
            </a:endParaRPr>
          </a:p>
          <a:p>
            <a:pPr marL="742950" lvl="1" indent="-285750">
              <a:buFont typeface="Arial" panose="020B0604020202020204" pitchFamily="34" charset="0"/>
              <a:buChar char="•"/>
            </a:pPr>
            <a:r>
              <a:rPr lang="en-IN" dirty="0">
                <a:solidFill>
                  <a:schemeClr val="bg1"/>
                </a:solidFill>
                <a:latin typeface="Switzer Light Italic" pitchFamily="50" charset="0"/>
              </a:rPr>
              <a:t>Add Face: executes the </a:t>
            </a:r>
            <a:r>
              <a:rPr lang="en-IN" dirty="0" err="1">
                <a:solidFill>
                  <a:schemeClr val="bg1"/>
                </a:solidFill>
                <a:latin typeface="Switzer Light Italic" pitchFamily="50" charset="0"/>
              </a:rPr>
              <a:t>executeAdd</a:t>
            </a:r>
            <a:r>
              <a:rPr lang="en-IN" dirty="0">
                <a:solidFill>
                  <a:schemeClr val="bg1"/>
                </a:solidFill>
                <a:latin typeface="Switzer Light Italic" pitchFamily="50" charset="0"/>
              </a:rPr>
              <a:t>() from the imported file </a:t>
            </a:r>
            <a:r>
              <a:rPr lang="en-IN" dirty="0" err="1">
                <a:solidFill>
                  <a:schemeClr val="bg1"/>
                </a:solidFill>
                <a:latin typeface="Switzer Light Italic" pitchFamily="50" charset="0"/>
              </a:rPr>
              <a:t>newfaces</a:t>
            </a:r>
            <a:endParaRPr lang="en-IN" dirty="0">
              <a:solidFill>
                <a:schemeClr val="bg1"/>
              </a:solidFill>
              <a:latin typeface="Switzer Light Italic" pitchFamily="50" charset="0"/>
            </a:endParaRPr>
          </a:p>
          <a:p>
            <a:pPr marL="742950" lvl="1" indent="-285750">
              <a:buFont typeface="Arial" panose="020B0604020202020204" pitchFamily="34" charset="0"/>
              <a:buChar char="•"/>
            </a:pPr>
            <a:r>
              <a:rPr lang="en-IN" dirty="0">
                <a:solidFill>
                  <a:schemeClr val="bg1"/>
                </a:solidFill>
                <a:latin typeface="Switzer Light Italic" pitchFamily="50" charset="0"/>
              </a:rPr>
              <a:t>Exit: which destroys all the windows and exits the program</a:t>
            </a:r>
          </a:p>
        </p:txBody>
      </p:sp>
      <p:pic>
        <p:nvPicPr>
          <p:cNvPr id="13" name="Picture 12">
            <a:extLst>
              <a:ext uri="{FF2B5EF4-FFF2-40B4-BE49-F238E27FC236}">
                <a16:creationId xmlns:a16="http://schemas.microsoft.com/office/drawing/2014/main" id="{DB82E112-60E5-F65D-265E-FBB3AF551DB1}"/>
              </a:ext>
            </a:extLst>
          </p:cNvPr>
          <p:cNvPicPr>
            <a:picLocks noChangeAspect="1"/>
          </p:cNvPicPr>
          <p:nvPr/>
        </p:nvPicPr>
        <p:blipFill rotWithShape="1">
          <a:blip r:embed="rId3"/>
          <a:srcRect l="6635" t="-2738" r="-7421" b="2738"/>
          <a:stretch/>
        </p:blipFill>
        <p:spPr>
          <a:xfrm>
            <a:off x="334297" y="2346783"/>
            <a:ext cx="6823586" cy="1600339"/>
          </a:xfrm>
          <a:prstGeom prst="rect">
            <a:avLst/>
          </a:prstGeom>
        </p:spPr>
      </p:pic>
    </p:spTree>
    <p:extLst>
      <p:ext uri="{BB962C8B-B14F-4D97-AF65-F5344CB8AC3E}">
        <p14:creationId xmlns:p14="http://schemas.microsoft.com/office/powerpoint/2010/main" val="211218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F7B064-20B6-ADEB-E36A-98F76036AB29}"/>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E99ED5B4-D936-C740-0CF4-2D071018BF93}"/>
              </a:ext>
            </a:extLst>
          </p:cNvPr>
          <p:cNvSpPr>
            <a:spLocks noGrp="1"/>
          </p:cNvSpPr>
          <p:nvPr>
            <p:ph type="sldNum" sz="quarter" idx="12"/>
          </p:nvPr>
        </p:nvSpPr>
        <p:spPr/>
        <p:txBody>
          <a:bodyPr/>
          <a:lstStyle/>
          <a:p>
            <a:fld id="{32D22675-C9DB-4097-90C7-B88D42531625}" type="slidenum">
              <a:rPr lang="en-IN" smtClean="0"/>
              <a:t>11</a:t>
            </a:fld>
            <a:endParaRPr lang="en-IN"/>
          </a:p>
        </p:txBody>
      </p:sp>
      <p:sp>
        <p:nvSpPr>
          <p:cNvPr id="4" name="TextBox 3">
            <a:extLst>
              <a:ext uri="{FF2B5EF4-FFF2-40B4-BE49-F238E27FC236}">
                <a16:creationId xmlns:a16="http://schemas.microsoft.com/office/drawing/2014/main" id="{B5A956CE-7E77-9CE3-5461-DCC4150B97AE}"/>
              </a:ext>
            </a:extLst>
          </p:cNvPr>
          <p:cNvSpPr txBox="1"/>
          <p:nvPr/>
        </p:nvSpPr>
        <p:spPr>
          <a:xfrm>
            <a:off x="1032388" y="57867"/>
            <a:ext cx="9596284" cy="1107996"/>
          </a:xfrm>
          <a:prstGeom prst="rect">
            <a:avLst/>
          </a:prstGeom>
          <a:noFill/>
        </p:spPr>
        <p:txBody>
          <a:bodyPr wrap="square" rtlCol="0">
            <a:spAutoFit/>
          </a:bodyPr>
          <a:lstStyle/>
          <a:p>
            <a:pPr algn="ctr"/>
            <a:r>
              <a:rPr lang="en-IN" sz="6600" b="1" dirty="0">
                <a:solidFill>
                  <a:schemeClr val="bg1"/>
                </a:solidFill>
                <a:latin typeface="Bodoni MT Condensed" panose="02070606080606020203" pitchFamily="18" charset="0"/>
              </a:rPr>
              <a:t>Mark Attendance Program</a:t>
            </a:r>
          </a:p>
        </p:txBody>
      </p:sp>
      <p:pic>
        <p:nvPicPr>
          <p:cNvPr id="6" name="Picture 5">
            <a:extLst>
              <a:ext uri="{FF2B5EF4-FFF2-40B4-BE49-F238E27FC236}">
                <a16:creationId xmlns:a16="http://schemas.microsoft.com/office/drawing/2014/main" id="{52BDABA1-2AFA-B87B-E41C-C806EB4C8C88}"/>
              </a:ext>
            </a:extLst>
          </p:cNvPr>
          <p:cNvPicPr>
            <a:picLocks noChangeAspect="1"/>
          </p:cNvPicPr>
          <p:nvPr/>
        </p:nvPicPr>
        <p:blipFill>
          <a:blip r:embed="rId2"/>
          <a:stretch>
            <a:fillRect/>
          </a:stretch>
        </p:blipFill>
        <p:spPr>
          <a:xfrm>
            <a:off x="341028" y="1246467"/>
            <a:ext cx="5509164" cy="4834273"/>
          </a:xfrm>
          <a:prstGeom prst="rect">
            <a:avLst/>
          </a:prstGeom>
        </p:spPr>
      </p:pic>
      <p:sp>
        <p:nvSpPr>
          <p:cNvPr id="7" name="TextBox 6">
            <a:extLst>
              <a:ext uri="{FF2B5EF4-FFF2-40B4-BE49-F238E27FC236}">
                <a16:creationId xmlns:a16="http://schemas.microsoft.com/office/drawing/2014/main" id="{21F64907-E0F6-BB36-2556-C54D5A7C4CBD}"/>
              </a:ext>
            </a:extLst>
          </p:cNvPr>
          <p:cNvSpPr txBox="1"/>
          <p:nvPr/>
        </p:nvSpPr>
        <p:spPr>
          <a:xfrm>
            <a:off x="6096000" y="2159801"/>
            <a:ext cx="5397910" cy="2893100"/>
          </a:xfrm>
          <a:prstGeom prst="rect">
            <a:avLst/>
          </a:prstGeom>
          <a:noFill/>
        </p:spPr>
        <p:txBody>
          <a:bodyPr wrap="square" rtlCol="0">
            <a:spAutoFit/>
          </a:bodyPr>
          <a:lstStyle/>
          <a:p>
            <a:r>
              <a:rPr lang="en-IN" sz="1400" dirty="0">
                <a:solidFill>
                  <a:schemeClr val="bg1"/>
                </a:solidFill>
                <a:latin typeface="Switzer Light Italic" pitchFamily="50" charset="0"/>
              </a:rPr>
              <a:t>The function takes the names, encodings and the directory of where to save them as a csv file. It stores the date of the day in a variable </a:t>
            </a:r>
            <a:r>
              <a:rPr lang="en-IN" sz="1400" dirty="0" err="1">
                <a:solidFill>
                  <a:schemeClr val="bg1"/>
                </a:solidFill>
                <a:latin typeface="Switzer Light Italic" pitchFamily="50" charset="0"/>
              </a:rPr>
              <a:t>today_date</a:t>
            </a:r>
            <a:r>
              <a:rPr lang="en-IN" sz="1400" dirty="0">
                <a:solidFill>
                  <a:schemeClr val="bg1"/>
                </a:solidFill>
                <a:latin typeface="Switzer Light Italic" pitchFamily="50" charset="0"/>
              </a:rPr>
              <a:t> and creates a new csv file by the name “</a:t>
            </a:r>
            <a:r>
              <a:rPr lang="en-IN" sz="1400" dirty="0" err="1">
                <a:solidFill>
                  <a:schemeClr val="bg1"/>
                </a:solidFill>
                <a:latin typeface="Switzer Light Italic" pitchFamily="50" charset="0"/>
              </a:rPr>
              <a:t>Attendance_of</a:t>
            </a:r>
            <a:r>
              <a:rPr lang="en-IN" sz="1400" dirty="0">
                <a:solidFill>
                  <a:schemeClr val="bg1"/>
                </a:solidFill>
                <a:latin typeface="Switzer Light Italic" pitchFamily="50" charset="0"/>
              </a:rPr>
              <a:t>_{{</a:t>
            </a:r>
            <a:r>
              <a:rPr lang="en-IN" sz="1400" dirty="0" err="1">
                <a:solidFill>
                  <a:schemeClr val="bg1"/>
                </a:solidFill>
                <a:latin typeface="Switzer Light Italic" pitchFamily="50" charset="0"/>
              </a:rPr>
              <a:t>today_date</a:t>
            </a:r>
            <a:r>
              <a:rPr lang="en-IN" sz="1400" dirty="0">
                <a:solidFill>
                  <a:schemeClr val="bg1"/>
                </a:solidFill>
                <a:latin typeface="Switzer Light Italic" pitchFamily="50" charset="0"/>
              </a:rPr>
              <a:t>}}.csv” where the double braces gets replaced by the value of it and it stores the address of the created file in a variable </a:t>
            </a:r>
            <a:r>
              <a:rPr lang="en-IN" sz="1400" dirty="0" err="1">
                <a:solidFill>
                  <a:schemeClr val="bg1"/>
                </a:solidFill>
                <a:latin typeface="Switzer Light Italic" pitchFamily="50" charset="0"/>
              </a:rPr>
              <a:t>csv_fille_path</a:t>
            </a:r>
            <a:r>
              <a:rPr lang="en-IN" sz="1400" dirty="0">
                <a:solidFill>
                  <a:schemeClr val="bg1"/>
                </a:solidFill>
                <a:latin typeface="Switzer Light Italic" pitchFamily="50" charset="0"/>
              </a:rPr>
              <a:t>.</a:t>
            </a:r>
          </a:p>
          <a:p>
            <a:endParaRPr lang="en-IN" sz="1400" dirty="0">
              <a:solidFill>
                <a:schemeClr val="bg1"/>
              </a:solidFill>
              <a:latin typeface="Switzer Light Italic" pitchFamily="50" charset="0"/>
            </a:endParaRPr>
          </a:p>
          <a:p>
            <a:r>
              <a:rPr lang="en-IN" sz="1400" dirty="0">
                <a:solidFill>
                  <a:schemeClr val="bg1"/>
                </a:solidFill>
                <a:latin typeface="Switzer Light Italic" pitchFamily="50" charset="0"/>
              </a:rPr>
              <a:t>Then it opens the file it just opened in append mode and if the file is empty or was just created it will write Name, Time and Date as strings in the top row, then it will write the name it was passed as a parameter, The time of the attendance and date of that day of the next non empty row, it also checks if the name has been written on the csv file on the same day and if it is there it will not write the row.</a:t>
            </a:r>
          </a:p>
        </p:txBody>
      </p:sp>
      <p:sp>
        <p:nvSpPr>
          <p:cNvPr id="8" name="TextBox 7">
            <a:extLst>
              <a:ext uri="{FF2B5EF4-FFF2-40B4-BE49-F238E27FC236}">
                <a16:creationId xmlns:a16="http://schemas.microsoft.com/office/drawing/2014/main" id="{217ABB58-94FC-BF49-8176-6A0EFCAB6B62}"/>
              </a:ext>
            </a:extLst>
          </p:cNvPr>
          <p:cNvSpPr txBox="1"/>
          <p:nvPr/>
        </p:nvSpPr>
        <p:spPr>
          <a:xfrm>
            <a:off x="6096000" y="1246467"/>
            <a:ext cx="5397910" cy="461665"/>
          </a:xfrm>
          <a:prstGeom prst="rect">
            <a:avLst/>
          </a:prstGeom>
          <a:noFill/>
        </p:spPr>
        <p:txBody>
          <a:bodyPr wrap="square" rtlCol="0">
            <a:spAutoFit/>
          </a:bodyPr>
          <a:lstStyle/>
          <a:p>
            <a:r>
              <a:rPr lang="en-IN" sz="2400" b="1" dirty="0" err="1">
                <a:solidFill>
                  <a:schemeClr val="bg1"/>
                </a:solidFill>
                <a:latin typeface="Switzer Light Italic" pitchFamily="50" charset="0"/>
              </a:rPr>
              <a:t>Save_to_csv</a:t>
            </a:r>
            <a:r>
              <a:rPr lang="en-IN" sz="2400" b="1" dirty="0">
                <a:solidFill>
                  <a:schemeClr val="bg1"/>
                </a:solidFill>
                <a:latin typeface="Switzer Light Italic" pitchFamily="50" charset="0"/>
              </a:rPr>
              <a:t>() function </a:t>
            </a:r>
          </a:p>
        </p:txBody>
      </p:sp>
    </p:spTree>
    <p:extLst>
      <p:ext uri="{BB962C8B-B14F-4D97-AF65-F5344CB8AC3E}">
        <p14:creationId xmlns:p14="http://schemas.microsoft.com/office/powerpoint/2010/main" val="204160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1D85ED-8390-BF25-AD78-C5B899DA7F6C}"/>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B0CACC44-ACF8-4899-8644-0085B7C1BAAE}"/>
              </a:ext>
            </a:extLst>
          </p:cNvPr>
          <p:cNvSpPr>
            <a:spLocks noGrp="1"/>
          </p:cNvSpPr>
          <p:nvPr>
            <p:ph type="sldNum" sz="quarter" idx="12"/>
          </p:nvPr>
        </p:nvSpPr>
        <p:spPr/>
        <p:txBody>
          <a:bodyPr/>
          <a:lstStyle/>
          <a:p>
            <a:fld id="{32D22675-C9DB-4097-90C7-B88D42531625}" type="slidenum">
              <a:rPr lang="en-IN" smtClean="0"/>
              <a:t>12</a:t>
            </a:fld>
            <a:endParaRPr lang="en-IN"/>
          </a:p>
        </p:txBody>
      </p:sp>
      <p:sp>
        <p:nvSpPr>
          <p:cNvPr id="5" name="TextBox 4">
            <a:extLst>
              <a:ext uri="{FF2B5EF4-FFF2-40B4-BE49-F238E27FC236}">
                <a16:creationId xmlns:a16="http://schemas.microsoft.com/office/drawing/2014/main" id="{6A5FF311-AA3A-FAE9-9C58-101059617FE9}"/>
              </a:ext>
            </a:extLst>
          </p:cNvPr>
          <p:cNvSpPr txBox="1"/>
          <p:nvPr/>
        </p:nvSpPr>
        <p:spPr>
          <a:xfrm>
            <a:off x="3411794" y="607370"/>
            <a:ext cx="6823587" cy="523220"/>
          </a:xfrm>
          <a:prstGeom prst="rect">
            <a:avLst/>
          </a:prstGeom>
          <a:noFill/>
        </p:spPr>
        <p:txBody>
          <a:bodyPr wrap="square" rtlCol="0">
            <a:spAutoFit/>
          </a:bodyPr>
          <a:lstStyle/>
          <a:p>
            <a:r>
              <a:rPr lang="en-IN" sz="2800" b="1" dirty="0" err="1">
                <a:solidFill>
                  <a:schemeClr val="bg1"/>
                </a:solidFill>
                <a:latin typeface="Switzer Light Italic" pitchFamily="50" charset="0"/>
              </a:rPr>
              <a:t>Read_encodings_from_data</a:t>
            </a:r>
            <a:r>
              <a:rPr lang="en-IN" sz="2800" b="1" dirty="0">
                <a:solidFill>
                  <a:schemeClr val="bg1"/>
                </a:solidFill>
                <a:latin typeface="Switzer Light Italic" pitchFamily="50" charset="0"/>
              </a:rPr>
              <a:t>() function </a:t>
            </a:r>
          </a:p>
        </p:txBody>
      </p:sp>
      <p:pic>
        <p:nvPicPr>
          <p:cNvPr id="7" name="Picture 6">
            <a:extLst>
              <a:ext uri="{FF2B5EF4-FFF2-40B4-BE49-F238E27FC236}">
                <a16:creationId xmlns:a16="http://schemas.microsoft.com/office/drawing/2014/main" id="{AEEEF603-70B0-D298-30A0-6BEE73EB1399}"/>
              </a:ext>
            </a:extLst>
          </p:cNvPr>
          <p:cNvPicPr>
            <a:picLocks noChangeAspect="1"/>
          </p:cNvPicPr>
          <p:nvPr/>
        </p:nvPicPr>
        <p:blipFill>
          <a:blip r:embed="rId2"/>
          <a:stretch>
            <a:fillRect/>
          </a:stretch>
        </p:blipFill>
        <p:spPr>
          <a:xfrm>
            <a:off x="4236929" y="1466329"/>
            <a:ext cx="6826517" cy="2495136"/>
          </a:xfrm>
          <a:prstGeom prst="rect">
            <a:avLst/>
          </a:prstGeom>
        </p:spPr>
      </p:pic>
      <p:sp>
        <p:nvSpPr>
          <p:cNvPr id="9" name="TextBox 8">
            <a:extLst>
              <a:ext uri="{FF2B5EF4-FFF2-40B4-BE49-F238E27FC236}">
                <a16:creationId xmlns:a16="http://schemas.microsoft.com/office/drawing/2014/main" id="{85B43F32-C78D-5C44-ACA2-1AC403A2E73E}"/>
              </a:ext>
            </a:extLst>
          </p:cNvPr>
          <p:cNvSpPr txBox="1"/>
          <p:nvPr/>
        </p:nvSpPr>
        <p:spPr>
          <a:xfrm>
            <a:off x="945967" y="4144103"/>
            <a:ext cx="6185265" cy="1323439"/>
          </a:xfrm>
          <a:prstGeom prst="rect">
            <a:avLst/>
          </a:prstGeom>
          <a:noFill/>
        </p:spPr>
        <p:txBody>
          <a:bodyPr wrap="square">
            <a:spAutoFit/>
          </a:bodyPr>
          <a:lstStyle/>
          <a:p>
            <a:r>
              <a:rPr lang="en-IN" sz="1600" dirty="0">
                <a:solidFill>
                  <a:schemeClr val="bg1"/>
                </a:solidFill>
                <a:latin typeface="Switzer Light Italic" pitchFamily="50" charset="0"/>
              </a:rPr>
              <a:t>The function takes </a:t>
            </a:r>
            <a:r>
              <a:rPr lang="en-IN" sz="1600" dirty="0" err="1">
                <a:solidFill>
                  <a:schemeClr val="bg1"/>
                </a:solidFill>
                <a:latin typeface="Switzer Light Italic" pitchFamily="50" charset="0"/>
              </a:rPr>
              <a:t>file_path</a:t>
            </a:r>
            <a:r>
              <a:rPr lang="en-IN" sz="1600" dirty="0">
                <a:solidFill>
                  <a:schemeClr val="bg1"/>
                </a:solidFill>
                <a:latin typeface="Switzer Light Italic" pitchFamily="50" charset="0"/>
              </a:rPr>
              <a:t> as a variable which stores the path of the file data.txt in which all the face encodings and the names have been saved.</a:t>
            </a:r>
          </a:p>
          <a:p>
            <a:r>
              <a:rPr lang="en-IN" sz="1600" dirty="0">
                <a:solidFill>
                  <a:schemeClr val="bg1"/>
                </a:solidFill>
                <a:latin typeface="Switzer Light Italic" pitchFamily="50" charset="0"/>
              </a:rPr>
              <a:t>It opens the file in the read mode and reads the file using </a:t>
            </a:r>
            <a:r>
              <a:rPr lang="en-IN" sz="1600" dirty="0" err="1">
                <a:solidFill>
                  <a:schemeClr val="bg1"/>
                </a:solidFill>
                <a:latin typeface="Switzer Light Italic" pitchFamily="50" charset="0"/>
              </a:rPr>
              <a:t>numpy</a:t>
            </a:r>
            <a:r>
              <a:rPr lang="en-IN" sz="1600" dirty="0">
                <a:solidFill>
                  <a:schemeClr val="bg1"/>
                </a:solidFill>
                <a:latin typeface="Switzer Light Italic" pitchFamily="50" charset="0"/>
              </a:rPr>
              <a:t> for array manipulation</a:t>
            </a:r>
          </a:p>
        </p:txBody>
      </p:sp>
    </p:spTree>
    <p:extLst>
      <p:ext uri="{BB962C8B-B14F-4D97-AF65-F5344CB8AC3E}">
        <p14:creationId xmlns:p14="http://schemas.microsoft.com/office/powerpoint/2010/main" val="2084166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8AF9B9-A92B-3DA2-2106-550DDDCA7A03}"/>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31214829-01A8-72E0-0970-91C49ED03C61}"/>
              </a:ext>
            </a:extLst>
          </p:cNvPr>
          <p:cNvSpPr>
            <a:spLocks noGrp="1"/>
          </p:cNvSpPr>
          <p:nvPr>
            <p:ph type="sldNum" sz="quarter" idx="12"/>
          </p:nvPr>
        </p:nvSpPr>
        <p:spPr/>
        <p:txBody>
          <a:bodyPr/>
          <a:lstStyle/>
          <a:p>
            <a:fld id="{32D22675-C9DB-4097-90C7-B88D42531625}" type="slidenum">
              <a:rPr lang="en-IN" smtClean="0"/>
              <a:t>13</a:t>
            </a:fld>
            <a:endParaRPr lang="en-IN"/>
          </a:p>
        </p:txBody>
      </p:sp>
      <p:sp>
        <p:nvSpPr>
          <p:cNvPr id="4" name="TextBox 3">
            <a:extLst>
              <a:ext uri="{FF2B5EF4-FFF2-40B4-BE49-F238E27FC236}">
                <a16:creationId xmlns:a16="http://schemas.microsoft.com/office/drawing/2014/main" id="{3BE2FD0C-E2DA-1E08-3E59-5F09C4A57412}"/>
              </a:ext>
            </a:extLst>
          </p:cNvPr>
          <p:cNvSpPr txBox="1"/>
          <p:nvPr/>
        </p:nvSpPr>
        <p:spPr>
          <a:xfrm>
            <a:off x="1858298" y="432825"/>
            <a:ext cx="8760542" cy="523220"/>
          </a:xfrm>
          <a:prstGeom prst="rect">
            <a:avLst/>
          </a:prstGeom>
          <a:noFill/>
        </p:spPr>
        <p:txBody>
          <a:bodyPr wrap="square" rtlCol="0">
            <a:spAutoFit/>
          </a:bodyPr>
          <a:lstStyle/>
          <a:p>
            <a:r>
              <a:rPr lang="en-US" sz="2800" b="1" dirty="0" err="1">
                <a:solidFill>
                  <a:schemeClr val="bg1"/>
                </a:solidFill>
                <a:latin typeface="Switzer Light Italic" pitchFamily="50" charset="0"/>
              </a:rPr>
              <a:t>mark_attendance_with_face_recognition</a:t>
            </a:r>
            <a:r>
              <a:rPr lang="en-US" sz="2800" b="1" dirty="0">
                <a:solidFill>
                  <a:schemeClr val="bg1"/>
                </a:solidFill>
                <a:latin typeface="Switzer Light Italic" pitchFamily="50" charset="0"/>
              </a:rPr>
              <a:t>() </a:t>
            </a:r>
            <a:r>
              <a:rPr lang="en-IN" sz="2800" b="1" dirty="0">
                <a:solidFill>
                  <a:schemeClr val="bg1"/>
                </a:solidFill>
                <a:latin typeface="Switzer Light Italic" pitchFamily="50" charset="0"/>
              </a:rPr>
              <a:t>function </a:t>
            </a:r>
          </a:p>
        </p:txBody>
      </p:sp>
      <p:pic>
        <p:nvPicPr>
          <p:cNvPr id="11" name="Picture 10">
            <a:extLst>
              <a:ext uri="{FF2B5EF4-FFF2-40B4-BE49-F238E27FC236}">
                <a16:creationId xmlns:a16="http://schemas.microsoft.com/office/drawing/2014/main" id="{C0EB3B4B-E92E-FD78-11D2-085DDB6DBC73}"/>
              </a:ext>
            </a:extLst>
          </p:cNvPr>
          <p:cNvPicPr>
            <a:picLocks noChangeAspect="1"/>
          </p:cNvPicPr>
          <p:nvPr/>
        </p:nvPicPr>
        <p:blipFill>
          <a:blip r:embed="rId2"/>
          <a:stretch>
            <a:fillRect/>
          </a:stretch>
        </p:blipFill>
        <p:spPr>
          <a:xfrm>
            <a:off x="321242" y="1257187"/>
            <a:ext cx="6279424" cy="990686"/>
          </a:xfrm>
          <a:prstGeom prst="rect">
            <a:avLst/>
          </a:prstGeom>
        </p:spPr>
      </p:pic>
      <p:sp>
        <p:nvSpPr>
          <p:cNvPr id="9" name="TextBox 8">
            <a:extLst>
              <a:ext uri="{FF2B5EF4-FFF2-40B4-BE49-F238E27FC236}">
                <a16:creationId xmlns:a16="http://schemas.microsoft.com/office/drawing/2014/main" id="{919F7FFC-D13E-69C2-83C0-A18B80A5E55E}"/>
              </a:ext>
            </a:extLst>
          </p:cNvPr>
          <p:cNvSpPr txBox="1"/>
          <p:nvPr/>
        </p:nvSpPr>
        <p:spPr>
          <a:xfrm>
            <a:off x="6312310" y="1297452"/>
            <a:ext cx="5558448" cy="1384995"/>
          </a:xfrm>
          <a:prstGeom prst="rect">
            <a:avLst/>
          </a:prstGeom>
          <a:noFill/>
        </p:spPr>
        <p:txBody>
          <a:bodyPr wrap="square" rtlCol="0">
            <a:spAutoFit/>
          </a:bodyPr>
          <a:lstStyle/>
          <a:p>
            <a:r>
              <a:rPr lang="en-IN" sz="1400" dirty="0">
                <a:solidFill>
                  <a:schemeClr val="bg1"/>
                </a:solidFill>
                <a:latin typeface="Switzer Light Italic" pitchFamily="50" charset="0"/>
              </a:rPr>
              <a:t>It takes the </a:t>
            </a:r>
            <a:r>
              <a:rPr lang="en-IN" sz="1400" dirty="0" err="1">
                <a:solidFill>
                  <a:schemeClr val="bg1"/>
                </a:solidFill>
                <a:latin typeface="Switzer Light Italic" pitchFamily="50" charset="0"/>
              </a:rPr>
              <a:t>data_file_path</a:t>
            </a:r>
            <a:r>
              <a:rPr lang="en-IN" sz="1400" dirty="0">
                <a:solidFill>
                  <a:schemeClr val="bg1"/>
                </a:solidFill>
                <a:latin typeface="Switzer Light Italic" pitchFamily="50" charset="0"/>
              </a:rPr>
              <a:t> and destination directory as a parameter which store the path to data.txt and it then declares and initializes 2 variables </a:t>
            </a:r>
            <a:r>
              <a:rPr lang="en-IN" sz="1400" dirty="0" err="1">
                <a:solidFill>
                  <a:schemeClr val="bg1"/>
                </a:solidFill>
                <a:latin typeface="Switzer Light Italic" pitchFamily="50" charset="0"/>
              </a:rPr>
              <a:t>known_faces_names</a:t>
            </a:r>
            <a:r>
              <a:rPr lang="en-IN" sz="1400" dirty="0">
                <a:solidFill>
                  <a:schemeClr val="bg1"/>
                </a:solidFill>
                <a:latin typeface="Switzer Light Italic" pitchFamily="50" charset="0"/>
              </a:rPr>
              <a:t> and </a:t>
            </a:r>
            <a:r>
              <a:rPr lang="en-IN" sz="1400" dirty="0" err="1">
                <a:solidFill>
                  <a:schemeClr val="bg1"/>
                </a:solidFill>
                <a:latin typeface="Switzer Light Italic" pitchFamily="50" charset="0"/>
              </a:rPr>
              <a:t>known_face_encodings</a:t>
            </a:r>
            <a:r>
              <a:rPr lang="en-IN" sz="1400" dirty="0">
                <a:solidFill>
                  <a:schemeClr val="bg1"/>
                </a:solidFill>
                <a:latin typeface="Switzer Light Italic" pitchFamily="50" charset="0"/>
              </a:rPr>
              <a:t> by calling a function </a:t>
            </a:r>
            <a:r>
              <a:rPr lang="en-IN" sz="1400" dirty="0" err="1">
                <a:solidFill>
                  <a:schemeClr val="bg1"/>
                </a:solidFill>
                <a:latin typeface="Switzer Light Italic" pitchFamily="50" charset="0"/>
              </a:rPr>
              <a:t>read_encodings_from_data</a:t>
            </a:r>
            <a:r>
              <a:rPr lang="en-IN" sz="1400" dirty="0">
                <a:solidFill>
                  <a:schemeClr val="bg1"/>
                </a:solidFill>
                <a:latin typeface="Switzer Light Italic" pitchFamily="50" charset="0"/>
              </a:rPr>
              <a:t>(</a:t>
            </a:r>
            <a:r>
              <a:rPr lang="en-IN" sz="1400" dirty="0" err="1">
                <a:solidFill>
                  <a:schemeClr val="bg1"/>
                </a:solidFill>
                <a:latin typeface="Switzer Light Italic" pitchFamily="50" charset="0"/>
              </a:rPr>
              <a:t>data_file_path</a:t>
            </a:r>
            <a:r>
              <a:rPr lang="en-IN" sz="1400" dirty="0">
                <a:solidFill>
                  <a:schemeClr val="bg1"/>
                </a:solidFill>
                <a:latin typeface="Switzer Light Italic" pitchFamily="50" charset="0"/>
              </a:rPr>
              <a:t>) and another variable array which stores the names of all the student.</a:t>
            </a:r>
          </a:p>
          <a:p>
            <a:r>
              <a:rPr lang="en-IN" sz="1400" dirty="0">
                <a:solidFill>
                  <a:schemeClr val="bg1"/>
                </a:solidFill>
                <a:latin typeface="Switzer Light Italic" pitchFamily="50" charset="0"/>
              </a:rPr>
              <a:t>Then it opens a </a:t>
            </a:r>
            <a:r>
              <a:rPr lang="en-IN" sz="1400" dirty="0" err="1">
                <a:solidFill>
                  <a:schemeClr val="bg1"/>
                </a:solidFill>
                <a:latin typeface="Switzer Light Italic" pitchFamily="50" charset="0"/>
              </a:rPr>
              <a:t>videocapture</a:t>
            </a:r>
            <a:r>
              <a:rPr lang="en-IN" sz="1400" dirty="0">
                <a:solidFill>
                  <a:schemeClr val="bg1"/>
                </a:solidFill>
                <a:latin typeface="Switzer Light Italic" pitchFamily="50" charset="0"/>
              </a:rPr>
              <a:t> window.</a:t>
            </a:r>
          </a:p>
        </p:txBody>
      </p:sp>
      <p:pic>
        <p:nvPicPr>
          <p:cNvPr id="6" name="Picture 5">
            <a:extLst>
              <a:ext uri="{FF2B5EF4-FFF2-40B4-BE49-F238E27FC236}">
                <a16:creationId xmlns:a16="http://schemas.microsoft.com/office/drawing/2014/main" id="{67B935C8-8A97-DC71-0498-BEAE14D7600A}"/>
              </a:ext>
            </a:extLst>
          </p:cNvPr>
          <p:cNvPicPr>
            <a:picLocks noChangeAspect="1"/>
          </p:cNvPicPr>
          <p:nvPr/>
        </p:nvPicPr>
        <p:blipFill>
          <a:blip r:embed="rId3"/>
          <a:stretch>
            <a:fillRect/>
          </a:stretch>
        </p:blipFill>
        <p:spPr>
          <a:xfrm>
            <a:off x="321242" y="2612308"/>
            <a:ext cx="6665115" cy="3379606"/>
          </a:xfrm>
          <a:prstGeom prst="rect">
            <a:avLst/>
          </a:prstGeom>
        </p:spPr>
      </p:pic>
      <p:sp>
        <p:nvSpPr>
          <p:cNvPr id="7" name="TextBox 6">
            <a:extLst>
              <a:ext uri="{FF2B5EF4-FFF2-40B4-BE49-F238E27FC236}">
                <a16:creationId xmlns:a16="http://schemas.microsoft.com/office/drawing/2014/main" id="{B77E7C97-F4EA-0132-0D1A-BE72E1F2363C}"/>
              </a:ext>
            </a:extLst>
          </p:cNvPr>
          <p:cNvSpPr txBox="1"/>
          <p:nvPr/>
        </p:nvSpPr>
        <p:spPr>
          <a:xfrm>
            <a:off x="7216299" y="3036122"/>
            <a:ext cx="4776597" cy="2893100"/>
          </a:xfrm>
          <a:prstGeom prst="rect">
            <a:avLst/>
          </a:prstGeom>
          <a:noFill/>
        </p:spPr>
        <p:txBody>
          <a:bodyPr wrap="square" rtlCol="0">
            <a:spAutoFit/>
          </a:bodyPr>
          <a:lstStyle/>
          <a:p>
            <a:r>
              <a:rPr lang="en-IN" sz="1400" dirty="0">
                <a:solidFill>
                  <a:schemeClr val="bg1"/>
                </a:solidFill>
                <a:latin typeface="Switzer Light Italic" pitchFamily="50" charset="0"/>
              </a:rPr>
              <a:t>Then we start an </a:t>
            </a:r>
            <a:r>
              <a:rPr lang="en-IN" sz="1400" dirty="0" err="1">
                <a:solidFill>
                  <a:schemeClr val="bg1"/>
                </a:solidFill>
                <a:latin typeface="Switzer Light Italic" pitchFamily="50" charset="0"/>
              </a:rPr>
              <a:t>infinte</a:t>
            </a:r>
            <a:r>
              <a:rPr lang="en-IN" sz="1400" dirty="0">
                <a:solidFill>
                  <a:schemeClr val="bg1"/>
                </a:solidFill>
                <a:latin typeface="Switzer Light Italic" pitchFamily="50" charset="0"/>
              </a:rPr>
              <a:t> loop which will keep the window open. It initializes a variable </a:t>
            </a:r>
            <a:r>
              <a:rPr lang="en-IN" sz="1400" dirty="0" err="1">
                <a:solidFill>
                  <a:schemeClr val="bg1"/>
                </a:solidFill>
                <a:latin typeface="Switzer Light Italic" pitchFamily="50" charset="0"/>
              </a:rPr>
              <a:t>face_locations</a:t>
            </a:r>
            <a:r>
              <a:rPr lang="en-IN" sz="1400" dirty="0">
                <a:solidFill>
                  <a:schemeClr val="bg1"/>
                </a:solidFill>
                <a:latin typeface="Switzer Light Italic" pitchFamily="50" charset="0"/>
              </a:rPr>
              <a:t> which will store the face location of each photo recognized by the video feed and same thing for encoding and it will initialize an array </a:t>
            </a:r>
            <a:r>
              <a:rPr lang="en-IN" sz="1400" dirty="0" err="1">
                <a:solidFill>
                  <a:schemeClr val="bg1"/>
                </a:solidFill>
                <a:latin typeface="Switzer Light Italic" pitchFamily="50" charset="0"/>
              </a:rPr>
              <a:t>face_names</a:t>
            </a:r>
            <a:r>
              <a:rPr lang="en-IN" sz="1400" dirty="0">
                <a:solidFill>
                  <a:schemeClr val="bg1"/>
                </a:solidFill>
                <a:latin typeface="Switzer Light Italic" pitchFamily="50" charset="0"/>
              </a:rPr>
              <a:t> with empty array.</a:t>
            </a:r>
            <a:br>
              <a:rPr lang="en-IN" sz="1400" dirty="0">
                <a:solidFill>
                  <a:schemeClr val="bg1"/>
                </a:solidFill>
                <a:latin typeface="Switzer Light Italic" pitchFamily="50" charset="0"/>
              </a:rPr>
            </a:br>
            <a:r>
              <a:rPr lang="en-IN" sz="1400" dirty="0">
                <a:solidFill>
                  <a:schemeClr val="bg1"/>
                </a:solidFill>
                <a:latin typeface="Switzer Light Italic" pitchFamily="50" charset="0"/>
              </a:rPr>
              <a:t>Then it will start a loop as long as there are face encodings in the </a:t>
            </a:r>
            <a:r>
              <a:rPr lang="en-IN" sz="1400" dirty="0" err="1">
                <a:solidFill>
                  <a:schemeClr val="bg1"/>
                </a:solidFill>
                <a:latin typeface="Switzer Light Italic" pitchFamily="50" charset="0"/>
              </a:rPr>
              <a:t>face_encoding</a:t>
            </a:r>
            <a:r>
              <a:rPr lang="en-IN" sz="1400" dirty="0">
                <a:solidFill>
                  <a:schemeClr val="bg1"/>
                </a:solidFill>
                <a:latin typeface="Switzer Light Italic" pitchFamily="50" charset="0"/>
              </a:rPr>
              <a:t> functions and for each encoding it will compare the faces by a </a:t>
            </a:r>
            <a:r>
              <a:rPr lang="en-IN" sz="1400" dirty="0" err="1">
                <a:solidFill>
                  <a:schemeClr val="bg1"/>
                </a:solidFill>
                <a:latin typeface="Switzer Light Italic" pitchFamily="50" charset="0"/>
              </a:rPr>
              <a:t>face_recognition</a:t>
            </a:r>
            <a:r>
              <a:rPr lang="en-IN" sz="1400" dirty="0">
                <a:solidFill>
                  <a:schemeClr val="bg1"/>
                </a:solidFill>
                <a:latin typeface="Switzer Light Italic" pitchFamily="50" charset="0"/>
              </a:rPr>
              <a:t> module function which will take </a:t>
            </a:r>
            <a:r>
              <a:rPr lang="en-IN" sz="1400" dirty="0" err="1">
                <a:solidFill>
                  <a:schemeClr val="bg1"/>
                </a:solidFill>
                <a:latin typeface="Switzer Light Italic" pitchFamily="50" charset="0"/>
              </a:rPr>
              <a:t>known_face_encodings</a:t>
            </a:r>
            <a:r>
              <a:rPr lang="en-IN" sz="1400" dirty="0">
                <a:solidFill>
                  <a:schemeClr val="bg1"/>
                </a:solidFill>
                <a:latin typeface="Switzer Light Italic" pitchFamily="50" charset="0"/>
              </a:rPr>
              <a:t> from the data.txt and </a:t>
            </a:r>
            <a:r>
              <a:rPr lang="en-IN" sz="1400" dirty="0" err="1">
                <a:solidFill>
                  <a:schemeClr val="bg1"/>
                </a:solidFill>
                <a:latin typeface="Switzer Light Italic" pitchFamily="50" charset="0"/>
              </a:rPr>
              <a:t>face_encodings</a:t>
            </a:r>
            <a:r>
              <a:rPr lang="en-IN" sz="1400" dirty="0">
                <a:solidFill>
                  <a:schemeClr val="bg1"/>
                </a:solidFill>
                <a:latin typeface="Switzer Light Italic" pitchFamily="50" charset="0"/>
              </a:rPr>
              <a:t> array we created and if the best match and the </a:t>
            </a:r>
            <a:r>
              <a:rPr lang="en-IN" sz="1400" dirty="0" err="1">
                <a:solidFill>
                  <a:schemeClr val="bg1"/>
                </a:solidFill>
                <a:latin typeface="Switzer Light Italic" pitchFamily="50" charset="0"/>
              </a:rPr>
              <a:t>the</a:t>
            </a:r>
            <a:r>
              <a:rPr lang="en-IN" sz="1400" dirty="0">
                <a:solidFill>
                  <a:schemeClr val="bg1"/>
                </a:solidFill>
                <a:latin typeface="Switzer Light Italic" pitchFamily="50" charset="0"/>
              </a:rPr>
              <a:t> </a:t>
            </a:r>
            <a:r>
              <a:rPr lang="en-IN" sz="1400" dirty="0" err="1">
                <a:solidFill>
                  <a:schemeClr val="bg1"/>
                </a:solidFill>
                <a:latin typeface="Switzer Light Italic" pitchFamily="50" charset="0"/>
              </a:rPr>
              <a:t>face_distance</a:t>
            </a:r>
            <a:r>
              <a:rPr lang="en-IN" sz="1400" dirty="0">
                <a:solidFill>
                  <a:schemeClr val="bg1"/>
                </a:solidFill>
                <a:latin typeface="Switzer Light Italic" pitchFamily="50" charset="0"/>
              </a:rPr>
              <a:t> which will basically tell us how similar the faces are less than 0.5 we will add the name to the array </a:t>
            </a:r>
            <a:r>
              <a:rPr lang="en-IN" sz="1400" dirty="0" err="1">
                <a:solidFill>
                  <a:schemeClr val="bg1"/>
                </a:solidFill>
                <a:latin typeface="Switzer Light Italic" pitchFamily="50" charset="0"/>
              </a:rPr>
              <a:t>face_names</a:t>
            </a:r>
            <a:r>
              <a:rPr lang="en-IN" sz="1400" dirty="0">
                <a:solidFill>
                  <a:schemeClr val="bg1"/>
                </a:solidFill>
                <a:latin typeface="Switzer Light Italic" pitchFamily="50" charset="0"/>
              </a:rPr>
              <a:t>.</a:t>
            </a:r>
          </a:p>
        </p:txBody>
      </p:sp>
    </p:spTree>
    <p:extLst>
      <p:ext uri="{BB962C8B-B14F-4D97-AF65-F5344CB8AC3E}">
        <p14:creationId xmlns:p14="http://schemas.microsoft.com/office/powerpoint/2010/main" val="82334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75053D-0E0A-2AE6-B791-9001E890428D}"/>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F0C2BA8B-DCC0-0885-572F-D4EB4137A191}"/>
              </a:ext>
            </a:extLst>
          </p:cNvPr>
          <p:cNvSpPr>
            <a:spLocks noGrp="1"/>
          </p:cNvSpPr>
          <p:nvPr>
            <p:ph type="sldNum" sz="quarter" idx="12"/>
          </p:nvPr>
        </p:nvSpPr>
        <p:spPr/>
        <p:txBody>
          <a:bodyPr/>
          <a:lstStyle/>
          <a:p>
            <a:fld id="{32D22675-C9DB-4097-90C7-B88D42531625}" type="slidenum">
              <a:rPr lang="en-IN" smtClean="0"/>
              <a:t>14</a:t>
            </a:fld>
            <a:endParaRPr lang="en-IN"/>
          </a:p>
        </p:txBody>
      </p:sp>
      <p:pic>
        <p:nvPicPr>
          <p:cNvPr id="5" name="Picture 4">
            <a:extLst>
              <a:ext uri="{FF2B5EF4-FFF2-40B4-BE49-F238E27FC236}">
                <a16:creationId xmlns:a16="http://schemas.microsoft.com/office/drawing/2014/main" id="{9C380128-487F-B6FE-CDBC-0D480139CC9E}"/>
              </a:ext>
            </a:extLst>
          </p:cNvPr>
          <p:cNvPicPr>
            <a:picLocks noChangeAspect="1"/>
          </p:cNvPicPr>
          <p:nvPr/>
        </p:nvPicPr>
        <p:blipFill>
          <a:blip r:embed="rId2"/>
          <a:stretch>
            <a:fillRect/>
          </a:stretch>
        </p:blipFill>
        <p:spPr>
          <a:xfrm>
            <a:off x="105492" y="422488"/>
            <a:ext cx="7536833" cy="4046571"/>
          </a:xfrm>
          <a:prstGeom prst="rect">
            <a:avLst/>
          </a:prstGeom>
        </p:spPr>
      </p:pic>
      <p:sp>
        <p:nvSpPr>
          <p:cNvPr id="7" name="TextBox 6">
            <a:extLst>
              <a:ext uri="{FF2B5EF4-FFF2-40B4-BE49-F238E27FC236}">
                <a16:creationId xmlns:a16="http://schemas.microsoft.com/office/drawing/2014/main" id="{C4A1B97D-A7DD-FB38-E1AD-8196AE338F22}"/>
              </a:ext>
            </a:extLst>
          </p:cNvPr>
          <p:cNvSpPr txBox="1"/>
          <p:nvPr/>
        </p:nvSpPr>
        <p:spPr>
          <a:xfrm>
            <a:off x="7871130" y="991748"/>
            <a:ext cx="4215378" cy="1754326"/>
          </a:xfrm>
          <a:prstGeom prst="rect">
            <a:avLst/>
          </a:prstGeom>
          <a:noFill/>
        </p:spPr>
        <p:txBody>
          <a:bodyPr wrap="square" rtlCol="0">
            <a:spAutoFit/>
          </a:bodyPr>
          <a:lstStyle/>
          <a:p>
            <a:r>
              <a:rPr lang="en-IN" dirty="0">
                <a:solidFill>
                  <a:schemeClr val="bg1"/>
                </a:solidFill>
                <a:latin typeface="Switzer Light Italic" pitchFamily="50" charset="0"/>
              </a:rPr>
              <a:t>If the name is found in </a:t>
            </a:r>
            <a:r>
              <a:rPr lang="en-IN" dirty="0" err="1">
                <a:solidFill>
                  <a:schemeClr val="bg1"/>
                </a:solidFill>
                <a:latin typeface="Switzer Light Italic" pitchFamily="50" charset="0"/>
              </a:rPr>
              <a:t>known_face_names</a:t>
            </a:r>
            <a:r>
              <a:rPr lang="en-IN" dirty="0">
                <a:solidFill>
                  <a:schemeClr val="bg1"/>
                </a:solidFill>
                <a:latin typeface="Switzer Light Italic" pitchFamily="50" charset="0"/>
              </a:rPr>
              <a:t> we will print on the window that the person is present. And if the name is found in students we remove the name from students and we save the data to our CSV file</a:t>
            </a:r>
          </a:p>
        </p:txBody>
      </p:sp>
      <p:pic>
        <p:nvPicPr>
          <p:cNvPr id="9" name="Picture 8">
            <a:extLst>
              <a:ext uri="{FF2B5EF4-FFF2-40B4-BE49-F238E27FC236}">
                <a16:creationId xmlns:a16="http://schemas.microsoft.com/office/drawing/2014/main" id="{119B9C65-D486-162A-468B-6DCFE3B2A269}"/>
              </a:ext>
            </a:extLst>
          </p:cNvPr>
          <p:cNvPicPr>
            <a:picLocks noChangeAspect="1"/>
          </p:cNvPicPr>
          <p:nvPr/>
        </p:nvPicPr>
        <p:blipFill>
          <a:blip r:embed="rId3"/>
          <a:stretch>
            <a:fillRect/>
          </a:stretch>
        </p:blipFill>
        <p:spPr>
          <a:xfrm>
            <a:off x="6807353" y="4989089"/>
            <a:ext cx="4716520" cy="911597"/>
          </a:xfrm>
          <a:prstGeom prst="rect">
            <a:avLst/>
          </a:prstGeom>
        </p:spPr>
      </p:pic>
      <p:sp>
        <p:nvSpPr>
          <p:cNvPr id="10" name="TextBox 9">
            <a:extLst>
              <a:ext uri="{FF2B5EF4-FFF2-40B4-BE49-F238E27FC236}">
                <a16:creationId xmlns:a16="http://schemas.microsoft.com/office/drawing/2014/main" id="{21504D59-E749-1E3A-B819-53FD0EA6805D}"/>
              </a:ext>
            </a:extLst>
          </p:cNvPr>
          <p:cNvSpPr txBox="1"/>
          <p:nvPr/>
        </p:nvSpPr>
        <p:spPr>
          <a:xfrm>
            <a:off x="1179871" y="4788310"/>
            <a:ext cx="5093110" cy="646331"/>
          </a:xfrm>
          <a:prstGeom prst="rect">
            <a:avLst/>
          </a:prstGeom>
          <a:noFill/>
        </p:spPr>
        <p:txBody>
          <a:bodyPr wrap="square" rtlCol="0">
            <a:spAutoFit/>
          </a:bodyPr>
          <a:lstStyle/>
          <a:p>
            <a:r>
              <a:rPr lang="en-IN" dirty="0">
                <a:solidFill>
                  <a:schemeClr val="bg1"/>
                </a:solidFill>
                <a:latin typeface="Switzer Light Italic" pitchFamily="50" charset="0"/>
              </a:rPr>
              <a:t>This part keeps the program running until ‘q’ is pressed on keyboard</a:t>
            </a:r>
          </a:p>
        </p:txBody>
      </p:sp>
    </p:spTree>
    <p:extLst>
      <p:ext uri="{BB962C8B-B14F-4D97-AF65-F5344CB8AC3E}">
        <p14:creationId xmlns:p14="http://schemas.microsoft.com/office/powerpoint/2010/main" val="57043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3D23FE-57C2-272F-E8A2-BA190C6DA530}"/>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8EEBAC2B-4D72-C3B4-6D48-86EA51CEA762}"/>
              </a:ext>
            </a:extLst>
          </p:cNvPr>
          <p:cNvSpPr>
            <a:spLocks noGrp="1"/>
          </p:cNvSpPr>
          <p:nvPr>
            <p:ph type="sldNum" sz="quarter" idx="12"/>
          </p:nvPr>
        </p:nvSpPr>
        <p:spPr/>
        <p:txBody>
          <a:bodyPr/>
          <a:lstStyle/>
          <a:p>
            <a:fld id="{32D22675-C9DB-4097-90C7-B88D42531625}" type="slidenum">
              <a:rPr lang="en-IN" smtClean="0"/>
              <a:t>15</a:t>
            </a:fld>
            <a:endParaRPr lang="en-IN"/>
          </a:p>
        </p:txBody>
      </p:sp>
      <p:sp>
        <p:nvSpPr>
          <p:cNvPr id="5" name="TextBox 4">
            <a:extLst>
              <a:ext uri="{FF2B5EF4-FFF2-40B4-BE49-F238E27FC236}">
                <a16:creationId xmlns:a16="http://schemas.microsoft.com/office/drawing/2014/main" id="{D95F6F90-9CB7-4D43-2E90-7F3F7D3CF618}"/>
              </a:ext>
            </a:extLst>
          </p:cNvPr>
          <p:cNvSpPr txBox="1"/>
          <p:nvPr/>
        </p:nvSpPr>
        <p:spPr>
          <a:xfrm>
            <a:off x="1858298" y="432825"/>
            <a:ext cx="8760542" cy="523220"/>
          </a:xfrm>
          <a:prstGeom prst="rect">
            <a:avLst/>
          </a:prstGeom>
          <a:noFill/>
        </p:spPr>
        <p:txBody>
          <a:bodyPr wrap="square" rtlCol="0">
            <a:spAutoFit/>
          </a:bodyPr>
          <a:lstStyle/>
          <a:p>
            <a:r>
              <a:rPr lang="en-US" sz="2800" b="1" dirty="0" err="1">
                <a:solidFill>
                  <a:schemeClr val="bg1"/>
                </a:solidFill>
                <a:latin typeface="Switzer Light Italic" pitchFamily="50" charset="0"/>
              </a:rPr>
              <a:t>mark_attendance_button_pressed</a:t>
            </a:r>
            <a:r>
              <a:rPr lang="en-US" sz="2800" b="1" dirty="0">
                <a:solidFill>
                  <a:schemeClr val="bg1"/>
                </a:solidFill>
                <a:latin typeface="Switzer Light Italic" pitchFamily="50" charset="0"/>
              </a:rPr>
              <a:t>() </a:t>
            </a:r>
            <a:r>
              <a:rPr lang="en-IN" sz="2800" b="1" dirty="0">
                <a:solidFill>
                  <a:schemeClr val="bg1"/>
                </a:solidFill>
                <a:latin typeface="Switzer Light Italic" pitchFamily="50" charset="0"/>
              </a:rPr>
              <a:t>function </a:t>
            </a:r>
          </a:p>
        </p:txBody>
      </p:sp>
      <p:pic>
        <p:nvPicPr>
          <p:cNvPr id="8" name="Picture 7">
            <a:extLst>
              <a:ext uri="{FF2B5EF4-FFF2-40B4-BE49-F238E27FC236}">
                <a16:creationId xmlns:a16="http://schemas.microsoft.com/office/drawing/2014/main" id="{1D7A34A0-FBAA-56A9-196D-CC0D7EC31D27}"/>
              </a:ext>
            </a:extLst>
          </p:cNvPr>
          <p:cNvPicPr>
            <a:picLocks noChangeAspect="1"/>
          </p:cNvPicPr>
          <p:nvPr/>
        </p:nvPicPr>
        <p:blipFill>
          <a:blip r:embed="rId2"/>
          <a:stretch>
            <a:fillRect/>
          </a:stretch>
        </p:blipFill>
        <p:spPr>
          <a:xfrm>
            <a:off x="199082" y="1907611"/>
            <a:ext cx="7148094" cy="2625060"/>
          </a:xfrm>
          <a:prstGeom prst="rect">
            <a:avLst/>
          </a:prstGeom>
        </p:spPr>
      </p:pic>
      <p:sp>
        <p:nvSpPr>
          <p:cNvPr id="9" name="TextBox 8">
            <a:extLst>
              <a:ext uri="{FF2B5EF4-FFF2-40B4-BE49-F238E27FC236}">
                <a16:creationId xmlns:a16="http://schemas.microsoft.com/office/drawing/2014/main" id="{3A9C486B-B5B0-29E2-E845-93B201D1947E}"/>
              </a:ext>
            </a:extLst>
          </p:cNvPr>
          <p:cNvSpPr txBox="1"/>
          <p:nvPr/>
        </p:nvSpPr>
        <p:spPr>
          <a:xfrm>
            <a:off x="7580671" y="2585884"/>
            <a:ext cx="4114800" cy="1200329"/>
          </a:xfrm>
          <a:prstGeom prst="rect">
            <a:avLst/>
          </a:prstGeom>
          <a:noFill/>
        </p:spPr>
        <p:txBody>
          <a:bodyPr wrap="square" rtlCol="0">
            <a:spAutoFit/>
          </a:bodyPr>
          <a:lstStyle/>
          <a:p>
            <a:r>
              <a:rPr lang="en-IN" dirty="0">
                <a:solidFill>
                  <a:schemeClr val="bg1"/>
                </a:solidFill>
                <a:latin typeface="Switzer Light Italic" pitchFamily="50" charset="0"/>
              </a:rPr>
              <a:t>This function is the one we will import and it’s basically calling every function we have defined so far in a systematic order</a:t>
            </a:r>
          </a:p>
        </p:txBody>
      </p:sp>
    </p:spTree>
    <p:extLst>
      <p:ext uri="{BB962C8B-B14F-4D97-AF65-F5344CB8AC3E}">
        <p14:creationId xmlns:p14="http://schemas.microsoft.com/office/powerpoint/2010/main" val="153442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92C175-438B-8783-BDAB-CF79E2B14F8E}"/>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89D04A2A-1200-2CAB-4549-909121F388DA}"/>
              </a:ext>
            </a:extLst>
          </p:cNvPr>
          <p:cNvSpPr>
            <a:spLocks noGrp="1"/>
          </p:cNvSpPr>
          <p:nvPr>
            <p:ph type="sldNum" sz="quarter" idx="12"/>
          </p:nvPr>
        </p:nvSpPr>
        <p:spPr/>
        <p:txBody>
          <a:bodyPr/>
          <a:lstStyle/>
          <a:p>
            <a:fld id="{32D22675-C9DB-4097-90C7-B88D42531625}" type="slidenum">
              <a:rPr lang="en-IN" smtClean="0"/>
              <a:t>16</a:t>
            </a:fld>
            <a:endParaRPr lang="en-IN"/>
          </a:p>
        </p:txBody>
      </p:sp>
      <p:pic>
        <p:nvPicPr>
          <p:cNvPr id="5" name="Picture 4">
            <a:extLst>
              <a:ext uri="{FF2B5EF4-FFF2-40B4-BE49-F238E27FC236}">
                <a16:creationId xmlns:a16="http://schemas.microsoft.com/office/drawing/2014/main" id="{C96B5D28-4102-54CC-0838-442374820088}"/>
              </a:ext>
            </a:extLst>
          </p:cNvPr>
          <p:cNvPicPr>
            <a:picLocks noChangeAspect="1"/>
          </p:cNvPicPr>
          <p:nvPr/>
        </p:nvPicPr>
        <p:blipFill>
          <a:blip r:embed="rId2"/>
          <a:stretch>
            <a:fillRect/>
          </a:stretch>
        </p:blipFill>
        <p:spPr>
          <a:xfrm>
            <a:off x="223516" y="1365096"/>
            <a:ext cx="7630168" cy="2378374"/>
          </a:xfrm>
          <a:prstGeom prst="rect">
            <a:avLst/>
          </a:prstGeom>
        </p:spPr>
      </p:pic>
      <p:sp>
        <p:nvSpPr>
          <p:cNvPr id="6" name="TextBox 5">
            <a:extLst>
              <a:ext uri="{FF2B5EF4-FFF2-40B4-BE49-F238E27FC236}">
                <a16:creationId xmlns:a16="http://schemas.microsoft.com/office/drawing/2014/main" id="{8E082C72-869E-4F69-B331-8B6D562B3418}"/>
              </a:ext>
            </a:extLst>
          </p:cNvPr>
          <p:cNvSpPr txBox="1"/>
          <p:nvPr/>
        </p:nvSpPr>
        <p:spPr>
          <a:xfrm>
            <a:off x="2934274" y="547473"/>
            <a:ext cx="6823587" cy="523220"/>
          </a:xfrm>
          <a:prstGeom prst="rect">
            <a:avLst/>
          </a:prstGeom>
          <a:noFill/>
        </p:spPr>
        <p:txBody>
          <a:bodyPr wrap="square" rtlCol="0">
            <a:spAutoFit/>
          </a:bodyPr>
          <a:lstStyle/>
          <a:p>
            <a:r>
              <a:rPr lang="en-IN" sz="2800" b="1" dirty="0" err="1">
                <a:solidFill>
                  <a:schemeClr val="bg1"/>
                </a:solidFill>
                <a:latin typeface="Switzer Light Italic" pitchFamily="50" charset="0"/>
              </a:rPr>
              <a:t>Read_encodings_from_data</a:t>
            </a:r>
            <a:r>
              <a:rPr lang="en-IN" sz="2800" b="1" dirty="0">
                <a:solidFill>
                  <a:schemeClr val="bg1"/>
                </a:solidFill>
                <a:latin typeface="Switzer Light Italic" pitchFamily="50" charset="0"/>
              </a:rPr>
              <a:t>() function </a:t>
            </a:r>
          </a:p>
        </p:txBody>
      </p:sp>
      <p:sp>
        <p:nvSpPr>
          <p:cNvPr id="7" name="TextBox 6">
            <a:extLst>
              <a:ext uri="{FF2B5EF4-FFF2-40B4-BE49-F238E27FC236}">
                <a16:creationId xmlns:a16="http://schemas.microsoft.com/office/drawing/2014/main" id="{F84C5C55-4A79-D67B-E1A0-AE43DB49A912}"/>
              </a:ext>
            </a:extLst>
          </p:cNvPr>
          <p:cNvSpPr txBox="1"/>
          <p:nvPr/>
        </p:nvSpPr>
        <p:spPr>
          <a:xfrm>
            <a:off x="4542504" y="4013217"/>
            <a:ext cx="6971071" cy="1754326"/>
          </a:xfrm>
          <a:prstGeom prst="rect">
            <a:avLst/>
          </a:prstGeom>
          <a:noFill/>
        </p:spPr>
        <p:txBody>
          <a:bodyPr wrap="square" rtlCol="0">
            <a:spAutoFit/>
          </a:bodyPr>
          <a:lstStyle/>
          <a:p>
            <a:r>
              <a:rPr lang="en-IN" dirty="0">
                <a:solidFill>
                  <a:schemeClr val="bg1"/>
                </a:solidFill>
                <a:latin typeface="Switzer Light Italic" pitchFamily="50" charset="0"/>
              </a:rPr>
              <a:t>This function takes </a:t>
            </a:r>
            <a:r>
              <a:rPr lang="en-IN" dirty="0" err="1">
                <a:solidFill>
                  <a:schemeClr val="bg1"/>
                </a:solidFill>
                <a:latin typeface="Switzer Light Italic" pitchFamily="50" charset="0"/>
              </a:rPr>
              <a:t>file_path</a:t>
            </a:r>
            <a:r>
              <a:rPr lang="en-IN" dirty="0">
                <a:solidFill>
                  <a:schemeClr val="bg1"/>
                </a:solidFill>
                <a:latin typeface="Switzer Light Italic" pitchFamily="50" charset="0"/>
              </a:rPr>
              <a:t> as an input and it initializes 2 arrays names and encodings with empty array it opens the file stored in the </a:t>
            </a:r>
            <a:r>
              <a:rPr lang="en-IN" dirty="0" err="1">
                <a:solidFill>
                  <a:schemeClr val="bg1"/>
                </a:solidFill>
                <a:latin typeface="Switzer Light Italic" pitchFamily="50" charset="0"/>
              </a:rPr>
              <a:t>file_path</a:t>
            </a:r>
            <a:r>
              <a:rPr lang="en-IN" dirty="0">
                <a:solidFill>
                  <a:schemeClr val="bg1"/>
                </a:solidFill>
                <a:latin typeface="Switzer Light Italic" pitchFamily="50" charset="0"/>
              </a:rPr>
              <a:t> in read mode and starts a loop till we can find rows with data in them and it appends the names of the data in the name array and the encodings in the encodings array from that data.txt file as it was stored in </a:t>
            </a:r>
            <a:r>
              <a:rPr lang="en-IN" dirty="0" err="1">
                <a:solidFill>
                  <a:schemeClr val="bg1"/>
                </a:solidFill>
                <a:latin typeface="Switzer Light Italic" pitchFamily="50" charset="0"/>
              </a:rPr>
              <a:t>file_path</a:t>
            </a:r>
            <a:endParaRPr lang="en-IN" dirty="0">
              <a:solidFill>
                <a:schemeClr val="bg1"/>
              </a:solidFill>
              <a:latin typeface="Switzer Light Italic" pitchFamily="50" charset="0"/>
            </a:endParaRPr>
          </a:p>
        </p:txBody>
      </p:sp>
    </p:spTree>
    <p:extLst>
      <p:ext uri="{BB962C8B-B14F-4D97-AF65-F5344CB8AC3E}">
        <p14:creationId xmlns:p14="http://schemas.microsoft.com/office/powerpoint/2010/main" val="327340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D3D3A-129C-D384-6368-ECCFAFC4B0A4}"/>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9BA9B83D-9D0D-2B00-683A-9A5F64A5F253}"/>
              </a:ext>
            </a:extLst>
          </p:cNvPr>
          <p:cNvSpPr>
            <a:spLocks noGrp="1"/>
          </p:cNvSpPr>
          <p:nvPr>
            <p:ph type="sldNum" sz="quarter" idx="12"/>
          </p:nvPr>
        </p:nvSpPr>
        <p:spPr/>
        <p:txBody>
          <a:bodyPr/>
          <a:lstStyle/>
          <a:p>
            <a:fld id="{32D22675-C9DB-4097-90C7-B88D42531625}" type="slidenum">
              <a:rPr lang="en-IN" smtClean="0"/>
              <a:t>17</a:t>
            </a:fld>
            <a:endParaRPr lang="en-IN"/>
          </a:p>
        </p:txBody>
      </p:sp>
      <p:sp>
        <p:nvSpPr>
          <p:cNvPr id="6" name="TextBox 5">
            <a:extLst>
              <a:ext uri="{FF2B5EF4-FFF2-40B4-BE49-F238E27FC236}">
                <a16:creationId xmlns:a16="http://schemas.microsoft.com/office/drawing/2014/main" id="{0ABB3908-1DC4-DA5D-B1E3-E1CB9FDE8895}"/>
              </a:ext>
            </a:extLst>
          </p:cNvPr>
          <p:cNvSpPr txBox="1"/>
          <p:nvPr/>
        </p:nvSpPr>
        <p:spPr>
          <a:xfrm>
            <a:off x="8016240" y="914400"/>
            <a:ext cx="3999965" cy="4247317"/>
          </a:xfrm>
          <a:prstGeom prst="rect">
            <a:avLst/>
          </a:prstGeom>
          <a:noFill/>
        </p:spPr>
        <p:txBody>
          <a:bodyPr wrap="square" rtlCol="0">
            <a:spAutoFit/>
          </a:bodyPr>
          <a:lstStyle/>
          <a:p>
            <a:r>
              <a:rPr lang="en-IN" dirty="0">
                <a:solidFill>
                  <a:schemeClr val="bg1"/>
                </a:solidFill>
                <a:latin typeface="Switzer Light Italic" pitchFamily="50" charset="0"/>
              </a:rPr>
              <a:t>The function </a:t>
            </a:r>
            <a:r>
              <a:rPr lang="en-IN" dirty="0" err="1">
                <a:solidFill>
                  <a:schemeClr val="bg1"/>
                </a:solidFill>
                <a:latin typeface="Switzer Light Italic" pitchFamily="50" charset="0"/>
              </a:rPr>
              <a:t>capture_faces</a:t>
            </a:r>
            <a:r>
              <a:rPr lang="en-IN" dirty="0">
                <a:solidFill>
                  <a:schemeClr val="bg1"/>
                </a:solidFill>
                <a:latin typeface="Switzer Light Italic" pitchFamily="50" charset="0"/>
              </a:rPr>
              <a:t>() takes </a:t>
            </a:r>
            <a:r>
              <a:rPr lang="en-IN" dirty="0" err="1">
                <a:solidFill>
                  <a:schemeClr val="bg1"/>
                </a:solidFill>
                <a:latin typeface="Switzer Light Italic" pitchFamily="50" charset="0"/>
              </a:rPr>
              <a:t>name_entry</a:t>
            </a:r>
            <a:r>
              <a:rPr lang="en-IN" dirty="0">
                <a:solidFill>
                  <a:schemeClr val="bg1"/>
                </a:solidFill>
                <a:latin typeface="Switzer Light Italic" pitchFamily="50" charset="0"/>
              </a:rPr>
              <a:t> as an input which is basically what we enter in the entry in the </a:t>
            </a:r>
            <a:r>
              <a:rPr lang="en-IN" dirty="0" err="1">
                <a:solidFill>
                  <a:schemeClr val="bg1"/>
                </a:solidFill>
                <a:latin typeface="Switzer Light Italic" pitchFamily="50" charset="0"/>
              </a:rPr>
              <a:t>tkinter</a:t>
            </a:r>
            <a:r>
              <a:rPr lang="en-IN" dirty="0">
                <a:solidFill>
                  <a:schemeClr val="bg1"/>
                </a:solidFill>
                <a:latin typeface="Switzer Light Italic" pitchFamily="50" charset="0"/>
              </a:rPr>
              <a:t> entry and the image directory of image storage folder and the data.txt directory. The variable name is initialized to store the </a:t>
            </a:r>
            <a:r>
              <a:rPr lang="en-IN" dirty="0" err="1">
                <a:solidFill>
                  <a:schemeClr val="bg1"/>
                </a:solidFill>
                <a:latin typeface="Switzer Light Italic" pitchFamily="50" charset="0"/>
              </a:rPr>
              <a:t>name_entry.get</a:t>
            </a:r>
            <a:r>
              <a:rPr lang="en-IN" dirty="0">
                <a:solidFill>
                  <a:schemeClr val="bg1"/>
                </a:solidFill>
                <a:latin typeface="Switzer Light Italic" pitchFamily="50" charset="0"/>
              </a:rPr>
              <a:t>() which basically gets the data input in the entry and if the name is not entered print on terminal to enter a name.</a:t>
            </a:r>
          </a:p>
          <a:p>
            <a:r>
              <a:rPr lang="en-IN" dirty="0">
                <a:solidFill>
                  <a:schemeClr val="bg1"/>
                </a:solidFill>
                <a:latin typeface="Switzer Light Italic" pitchFamily="50" charset="0"/>
              </a:rPr>
              <a:t>If the directory for images doesn’t exist make one using </a:t>
            </a:r>
            <a:r>
              <a:rPr lang="en-IN" dirty="0" err="1">
                <a:solidFill>
                  <a:schemeClr val="bg1"/>
                </a:solidFill>
                <a:latin typeface="Switzer Light Italic" pitchFamily="50" charset="0"/>
              </a:rPr>
              <a:t>os.makedirs</a:t>
            </a:r>
            <a:r>
              <a:rPr lang="en-IN" dirty="0">
                <a:solidFill>
                  <a:schemeClr val="bg1"/>
                </a:solidFill>
                <a:latin typeface="Switzer Light Italic" pitchFamily="50" charset="0"/>
              </a:rPr>
              <a:t>().</a:t>
            </a:r>
          </a:p>
          <a:p>
            <a:r>
              <a:rPr lang="en-IN" dirty="0">
                <a:solidFill>
                  <a:schemeClr val="bg1"/>
                </a:solidFill>
                <a:latin typeface="Switzer Light Italic" pitchFamily="50" charset="0"/>
              </a:rPr>
              <a:t>Now </a:t>
            </a:r>
            <a:r>
              <a:rPr lang="en-IN" dirty="0" err="1">
                <a:solidFill>
                  <a:schemeClr val="bg1"/>
                </a:solidFill>
                <a:latin typeface="Switzer Light Italic" pitchFamily="50" charset="0"/>
              </a:rPr>
              <a:t>encodings_to_save</a:t>
            </a:r>
            <a:r>
              <a:rPr lang="en-IN" dirty="0">
                <a:solidFill>
                  <a:schemeClr val="bg1"/>
                </a:solidFill>
                <a:latin typeface="Switzer Light Italic" pitchFamily="50" charset="0"/>
              </a:rPr>
              <a:t>()is initialized with empty array and a loop is started </a:t>
            </a:r>
          </a:p>
        </p:txBody>
      </p:sp>
      <p:sp>
        <p:nvSpPr>
          <p:cNvPr id="7" name="TextBox 6">
            <a:extLst>
              <a:ext uri="{FF2B5EF4-FFF2-40B4-BE49-F238E27FC236}">
                <a16:creationId xmlns:a16="http://schemas.microsoft.com/office/drawing/2014/main" id="{7A5415D2-0588-5670-2B68-818B3C8784ED}"/>
              </a:ext>
            </a:extLst>
          </p:cNvPr>
          <p:cNvSpPr txBox="1"/>
          <p:nvPr/>
        </p:nvSpPr>
        <p:spPr>
          <a:xfrm>
            <a:off x="1869439" y="5063689"/>
            <a:ext cx="10715726" cy="646331"/>
          </a:xfrm>
          <a:prstGeom prst="rect">
            <a:avLst/>
          </a:prstGeom>
          <a:noFill/>
        </p:spPr>
        <p:txBody>
          <a:bodyPr wrap="square" rtlCol="0">
            <a:spAutoFit/>
          </a:bodyPr>
          <a:lstStyle/>
          <a:p>
            <a:r>
              <a:rPr lang="en-IN" dirty="0">
                <a:solidFill>
                  <a:schemeClr val="bg1"/>
                </a:solidFill>
                <a:latin typeface="Switzer Light Italic" pitchFamily="50" charset="0"/>
              </a:rPr>
              <a:t>From 0 to 9 that captures 10 frames if a face is detected in the frame and quit the face capture if q is pressed</a:t>
            </a:r>
          </a:p>
        </p:txBody>
      </p:sp>
      <p:pic>
        <p:nvPicPr>
          <p:cNvPr id="9" name="Picture 8">
            <a:extLst>
              <a:ext uri="{FF2B5EF4-FFF2-40B4-BE49-F238E27FC236}">
                <a16:creationId xmlns:a16="http://schemas.microsoft.com/office/drawing/2014/main" id="{174EA1F7-FF09-E3F2-B51E-D608B2108F11}"/>
              </a:ext>
            </a:extLst>
          </p:cNvPr>
          <p:cNvPicPr>
            <a:picLocks noChangeAspect="1"/>
          </p:cNvPicPr>
          <p:nvPr/>
        </p:nvPicPr>
        <p:blipFill>
          <a:blip r:embed="rId2"/>
          <a:stretch>
            <a:fillRect/>
          </a:stretch>
        </p:blipFill>
        <p:spPr>
          <a:xfrm>
            <a:off x="284480" y="1259841"/>
            <a:ext cx="7731760" cy="3255546"/>
          </a:xfrm>
          <a:prstGeom prst="rect">
            <a:avLst/>
          </a:prstGeom>
        </p:spPr>
      </p:pic>
    </p:spTree>
    <p:extLst>
      <p:ext uri="{BB962C8B-B14F-4D97-AF65-F5344CB8AC3E}">
        <p14:creationId xmlns:p14="http://schemas.microsoft.com/office/powerpoint/2010/main" val="2487747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87B01-8031-2BDC-8D01-3DE498F2B4B4}"/>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E65F11E8-1FDD-4B5E-210C-075256137D69}"/>
              </a:ext>
            </a:extLst>
          </p:cNvPr>
          <p:cNvSpPr>
            <a:spLocks noGrp="1"/>
          </p:cNvSpPr>
          <p:nvPr>
            <p:ph type="sldNum" sz="quarter" idx="12"/>
          </p:nvPr>
        </p:nvSpPr>
        <p:spPr/>
        <p:txBody>
          <a:bodyPr/>
          <a:lstStyle/>
          <a:p>
            <a:fld id="{32D22675-C9DB-4097-90C7-B88D42531625}" type="slidenum">
              <a:rPr lang="en-IN" smtClean="0"/>
              <a:t>18</a:t>
            </a:fld>
            <a:endParaRPr lang="en-IN"/>
          </a:p>
        </p:txBody>
      </p:sp>
      <p:pic>
        <p:nvPicPr>
          <p:cNvPr id="5" name="Picture 4">
            <a:extLst>
              <a:ext uri="{FF2B5EF4-FFF2-40B4-BE49-F238E27FC236}">
                <a16:creationId xmlns:a16="http://schemas.microsoft.com/office/drawing/2014/main" id="{63573684-5240-D124-B061-ACB42CA0BA8A}"/>
              </a:ext>
            </a:extLst>
          </p:cNvPr>
          <p:cNvPicPr>
            <a:picLocks noChangeAspect="1"/>
          </p:cNvPicPr>
          <p:nvPr/>
        </p:nvPicPr>
        <p:blipFill>
          <a:blip r:embed="rId2"/>
          <a:stretch>
            <a:fillRect/>
          </a:stretch>
        </p:blipFill>
        <p:spPr>
          <a:xfrm>
            <a:off x="334952" y="734792"/>
            <a:ext cx="7559695" cy="5090601"/>
          </a:xfrm>
          <a:prstGeom prst="rect">
            <a:avLst/>
          </a:prstGeom>
        </p:spPr>
      </p:pic>
      <p:sp>
        <p:nvSpPr>
          <p:cNvPr id="6" name="TextBox 5">
            <a:extLst>
              <a:ext uri="{FF2B5EF4-FFF2-40B4-BE49-F238E27FC236}">
                <a16:creationId xmlns:a16="http://schemas.microsoft.com/office/drawing/2014/main" id="{3EDE4DAC-DC4F-0E27-0FE6-4094C6076581}"/>
              </a:ext>
            </a:extLst>
          </p:cNvPr>
          <p:cNvSpPr txBox="1"/>
          <p:nvPr/>
        </p:nvSpPr>
        <p:spPr>
          <a:xfrm>
            <a:off x="8153400" y="203835"/>
            <a:ext cx="3525520" cy="6463308"/>
          </a:xfrm>
          <a:prstGeom prst="rect">
            <a:avLst/>
          </a:prstGeom>
          <a:noFill/>
        </p:spPr>
        <p:txBody>
          <a:bodyPr wrap="square" rtlCol="0">
            <a:spAutoFit/>
          </a:bodyPr>
          <a:lstStyle/>
          <a:p>
            <a:r>
              <a:rPr lang="en-IN" dirty="0">
                <a:solidFill>
                  <a:schemeClr val="bg1"/>
                </a:solidFill>
                <a:latin typeface="Switzer Light Italic" pitchFamily="50" charset="0"/>
              </a:rPr>
              <a:t>If a face is detected store the location in </a:t>
            </a:r>
            <a:r>
              <a:rPr lang="en-IN" dirty="0" err="1">
                <a:solidFill>
                  <a:schemeClr val="bg1"/>
                </a:solidFill>
                <a:latin typeface="Switzer Light Italic" pitchFamily="50" charset="0"/>
              </a:rPr>
              <a:t>face_locations</a:t>
            </a:r>
            <a:r>
              <a:rPr lang="en-IN" dirty="0">
                <a:solidFill>
                  <a:schemeClr val="bg1"/>
                </a:solidFill>
                <a:latin typeface="Switzer Light Italic" pitchFamily="50" charset="0"/>
              </a:rPr>
              <a:t> variable and if it’s detected store the image in the directory specified and name it with name and it’s index+1 concatenated. Now write the encodings by appending them into the array </a:t>
            </a:r>
            <a:r>
              <a:rPr lang="en-IN" dirty="0" err="1">
                <a:solidFill>
                  <a:schemeClr val="bg1"/>
                </a:solidFill>
                <a:latin typeface="Switzer Light Italic" pitchFamily="50" charset="0"/>
              </a:rPr>
              <a:t>encodings_to_save</a:t>
            </a:r>
            <a:r>
              <a:rPr lang="en-IN" dirty="0">
                <a:solidFill>
                  <a:schemeClr val="bg1"/>
                </a:solidFill>
                <a:latin typeface="Switzer Light Italic" pitchFamily="50" charset="0"/>
              </a:rPr>
              <a:t>.</a:t>
            </a:r>
          </a:p>
          <a:p>
            <a:r>
              <a:rPr lang="en-IN" dirty="0">
                <a:solidFill>
                  <a:schemeClr val="bg1"/>
                </a:solidFill>
                <a:latin typeface="Switzer Light Italic" pitchFamily="50" charset="0"/>
              </a:rPr>
              <a:t>If no face is detected a debug line is printed to make it easier for the user to understand. After 10 photos are captured release the window</a:t>
            </a:r>
          </a:p>
          <a:p>
            <a:endParaRPr lang="en-IN" dirty="0">
              <a:solidFill>
                <a:schemeClr val="bg1"/>
              </a:solidFill>
              <a:latin typeface="Switzer Light Italic" pitchFamily="50" charset="0"/>
            </a:endParaRPr>
          </a:p>
          <a:p>
            <a:r>
              <a:rPr lang="en-IN" dirty="0">
                <a:solidFill>
                  <a:schemeClr val="bg1"/>
                </a:solidFill>
                <a:latin typeface="Switzer Light Italic" pitchFamily="50" charset="0"/>
              </a:rPr>
              <a:t>Now open the file pointed by the </a:t>
            </a:r>
            <a:r>
              <a:rPr lang="en-IN" dirty="0" err="1">
                <a:solidFill>
                  <a:schemeClr val="bg1"/>
                </a:solidFill>
                <a:latin typeface="Switzer Light Italic" pitchFamily="50" charset="0"/>
              </a:rPr>
              <a:t>data_file_path</a:t>
            </a:r>
            <a:r>
              <a:rPr lang="en-IN" dirty="0">
                <a:solidFill>
                  <a:schemeClr val="bg1"/>
                </a:solidFill>
                <a:latin typeface="Switzer Light Italic" pitchFamily="50" charset="0"/>
              </a:rPr>
              <a:t> path in append mode and append the name and then a comma (,) and then the encoding array in map format as a string and in the end a new line escape sequence. And finally destroy all windows </a:t>
            </a:r>
          </a:p>
        </p:txBody>
      </p:sp>
    </p:spTree>
    <p:extLst>
      <p:ext uri="{BB962C8B-B14F-4D97-AF65-F5344CB8AC3E}">
        <p14:creationId xmlns:p14="http://schemas.microsoft.com/office/powerpoint/2010/main" val="2105463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95C930-8DEC-0201-6552-609102B884E3}"/>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F426F3FB-38CB-CAF4-F4BF-980987727D2F}"/>
              </a:ext>
            </a:extLst>
          </p:cNvPr>
          <p:cNvSpPr>
            <a:spLocks noGrp="1"/>
          </p:cNvSpPr>
          <p:nvPr>
            <p:ph type="sldNum" sz="quarter" idx="12"/>
          </p:nvPr>
        </p:nvSpPr>
        <p:spPr/>
        <p:txBody>
          <a:bodyPr/>
          <a:lstStyle/>
          <a:p>
            <a:fld id="{32D22675-C9DB-4097-90C7-B88D42531625}" type="slidenum">
              <a:rPr lang="en-IN" smtClean="0"/>
              <a:t>19</a:t>
            </a:fld>
            <a:endParaRPr lang="en-IN"/>
          </a:p>
        </p:txBody>
      </p:sp>
      <p:pic>
        <p:nvPicPr>
          <p:cNvPr id="5" name="Picture 4">
            <a:extLst>
              <a:ext uri="{FF2B5EF4-FFF2-40B4-BE49-F238E27FC236}">
                <a16:creationId xmlns:a16="http://schemas.microsoft.com/office/drawing/2014/main" id="{11420FD9-4BEC-749E-2DF1-3A9EC6929FB6}"/>
              </a:ext>
            </a:extLst>
          </p:cNvPr>
          <p:cNvPicPr>
            <a:picLocks noChangeAspect="1"/>
          </p:cNvPicPr>
          <p:nvPr/>
        </p:nvPicPr>
        <p:blipFill>
          <a:blip r:embed="rId2"/>
          <a:stretch>
            <a:fillRect/>
          </a:stretch>
        </p:blipFill>
        <p:spPr>
          <a:xfrm>
            <a:off x="559768" y="1527687"/>
            <a:ext cx="6957663" cy="2827265"/>
          </a:xfrm>
          <a:prstGeom prst="rect">
            <a:avLst/>
          </a:prstGeom>
        </p:spPr>
      </p:pic>
      <p:sp>
        <p:nvSpPr>
          <p:cNvPr id="6" name="TextBox 5">
            <a:extLst>
              <a:ext uri="{FF2B5EF4-FFF2-40B4-BE49-F238E27FC236}">
                <a16:creationId xmlns:a16="http://schemas.microsoft.com/office/drawing/2014/main" id="{5648029B-87AF-FA0C-D607-6537C260B4D0}"/>
              </a:ext>
            </a:extLst>
          </p:cNvPr>
          <p:cNvSpPr txBox="1"/>
          <p:nvPr/>
        </p:nvSpPr>
        <p:spPr>
          <a:xfrm>
            <a:off x="1117600" y="461563"/>
            <a:ext cx="10373360" cy="461665"/>
          </a:xfrm>
          <a:prstGeom prst="rect">
            <a:avLst/>
          </a:prstGeom>
          <a:noFill/>
        </p:spPr>
        <p:txBody>
          <a:bodyPr wrap="square" rtlCol="0">
            <a:spAutoFit/>
          </a:bodyPr>
          <a:lstStyle/>
          <a:p>
            <a:r>
              <a:rPr lang="en-IN" sz="2400" dirty="0" err="1">
                <a:solidFill>
                  <a:schemeClr val="bg1"/>
                </a:solidFill>
                <a:latin typeface="Switzer Light Italic" pitchFamily="50" charset="0"/>
              </a:rPr>
              <a:t>FaceCaptureApp</a:t>
            </a:r>
            <a:r>
              <a:rPr lang="en-IN" sz="2400" dirty="0">
                <a:solidFill>
                  <a:schemeClr val="bg1"/>
                </a:solidFill>
                <a:latin typeface="Switzer Light Italic" pitchFamily="50" charset="0"/>
              </a:rPr>
              <a:t> </a:t>
            </a:r>
            <a:r>
              <a:rPr lang="en-IN" sz="2400" dirty="0" err="1">
                <a:solidFill>
                  <a:schemeClr val="bg1"/>
                </a:solidFill>
                <a:latin typeface="Switzer Light Italic" pitchFamily="50" charset="0"/>
              </a:rPr>
              <a:t>class,AddFaceButton</a:t>
            </a:r>
            <a:r>
              <a:rPr lang="en-IN" sz="2400" dirty="0">
                <a:solidFill>
                  <a:schemeClr val="bg1"/>
                </a:solidFill>
                <a:latin typeface="Switzer Light Italic" pitchFamily="50" charset="0"/>
              </a:rPr>
              <a:t> pressed and </a:t>
            </a:r>
            <a:r>
              <a:rPr lang="en-IN" sz="2400" dirty="0" err="1">
                <a:solidFill>
                  <a:schemeClr val="bg1"/>
                </a:solidFill>
                <a:latin typeface="Switzer Light Italic" pitchFamily="50" charset="0"/>
              </a:rPr>
              <a:t>ExecuteAdd</a:t>
            </a:r>
            <a:r>
              <a:rPr lang="en-IN" sz="2400" dirty="0">
                <a:solidFill>
                  <a:schemeClr val="bg1"/>
                </a:solidFill>
                <a:latin typeface="Switzer Light Italic" pitchFamily="50" charset="0"/>
              </a:rPr>
              <a:t> function</a:t>
            </a:r>
          </a:p>
        </p:txBody>
      </p:sp>
      <p:sp>
        <p:nvSpPr>
          <p:cNvPr id="7" name="TextBox 6">
            <a:extLst>
              <a:ext uri="{FF2B5EF4-FFF2-40B4-BE49-F238E27FC236}">
                <a16:creationId xmlns:a16="http://schemas.microsoft.com/office/drawing/2014/main" id="{2DEE278D-EB72-A9CA-CA8B-D8A32E368419}"/>
              </a:ext>
            </a:extLst>
          </p:cNvPr>
          <p:cNvSpPr txBox="1"/>
          <p:nvPr/>
        </p:nvSpPr>
        <p:spPr>
          <a:xfrm>
            <a:off x="7824169" y="2187981"/>
            <a:ext cx="4114800" cy="3416320"/>
          </a:xfrm>
          <a:prstGeom prst="rect">
            <a:avLst/>
          </a:prstGeom>
          <a:noFill/>
        </p:spPr>
        <p:txBody>
          <a:bodyPr wrap="square" rtlCol="0">
            <a:spAutoFit/>
          </a:bodyPr>
          <a:lstStyle/>
          <a:p>
            <a:r>
              <a:rPr lang="en-IN" dirty="0">
                <a:solidFill>
                  <a:schemeClr val="bg1"/>
                </a:solidFill>
                <a:latin typeface="Switzer Light Italic" pitchFamily="50" charset="0"/>
              </a:rPr>
              <a:t>The class creates </a:t>
            </a:r>
            <a:r>
              <a:rPr lang="en-IN" dirty="0" err="1">
                <a:solidFill>
                  <a:schemeClr val="bg1"/>
                </a:solidFill>
                <a:latin typeface="Switzer Light Italic" pitchFamily="50" charset="0"/>
              </a:rPr>
              <a:t>Tkinter</a:t>
            </a:r>
            <a:r>
              <a:rPr lang="en-IN" dirty="0">
                <a:solidFill>
                  <a:schemeClr val="bg1"/>
                </a:solidFill>
                <a:latin typeface="Switzer Light Italic" pitchFamily="50" charset="0"/>
              </a:rPr>
              <a:t> interface which opens a new window with title “Face Capture App” and an entry that takes the name input and a button add face that will call the function </a:t>
            </a:r>
            <a:r>
              <a:rPr lang="en-IN" dirty="0" err="1">
                <a:solidFill>
                  <a:schemeClr val="bg1"/>
                </a:solidFill>
                <a:latin typeface="Switzer Light Italic" pitchFamily="50" charset="0"/>
              </a:rPr>
              <a:t>AddFaceButtonPressed</a:t>
            </a:r>
            <a:r>
              <a:rPr lang="en-IN" dirty="0">
                <a:solidFill>
                  <a:schemeClr val="bg1"/>
                </a:solidFill>
                <a:latin typeface="Switzer Light Italic" pitchFamily="50" charset="0"/>
              </a:rPr>
              <a:t> defined right after.</a:t>
            </a:r>
          </a:p>
          <a:p>
            <a:endParaRPr lang="en-IN" dirty="0">
              <a:solidFill>
                <a:schemeClr val="bg1"/>
              </a:solidFill>
              <a:latin typeface="Switzer Light Italic" pitchFamily="50" charset="0"/>
            </a:endParaRPr>
          </a:p>
          <a:p>
            <a:r>
              <a:rPr lang="en-IN" dirty="0">
                <a:solidFill>
                  <a:schemeClr val="bg1"/>
                </a:solidFill>
                <a:latin typeface="Switzer Light Italic" pitchFamily="50" charset="0"/>
              </a:rPr>
              <a:t>The </a:t>
            </a:r>
            <a:r>
              <a:rPr lang="en-IN" dirty="0" err="1">
                <a:solidFill>
                  <a:schemeClr val="bg1"/>
                </a:solidFill>
                <a:latin typeface="Switzer Light Italic" pitchFamily="50" charset="0"/>
              </a:rPr>
              <a:t>AddFaceButtonPressed</a:t>
            </a:r>
            <a:r>
              <a:rPr lang="en-IN" dirty="0">
                <a:solidFill>
                  <a:schemeClr val="bg1"/>
                </a:solidFill>
                <a:latin typeface="Switzer Light Italic" pitchFamily="50" charset="0"/>
              </a:rPr>
              <a:t> function takes self as a parameter and it calls </a:t>
            </a:r>
            <a:r>
              <a:rPr lang="en-IN" dirty="0" err="1">
                <a:solidFill>
                  <a:schemeClr val="bg1"/>
                </a:solidFill>
                <a:latin typeface="Switzer Light Italic" pitchFamily="50" charset="0"/>
              </a:rPr>
              <a:t>capture_faces</a:t>
            </a:r>
            <a:r>
              <a:rPr lang="en-IN" dirty="0">
                <a:solidFill>
                  <a:schemeClr val="bg1"/>
                </a:solidFill>
                <a:latin typeface="Switzer Light Italic" pitchFamily="50" charset="0"/>
              </a:rPr>
              <a:t> function passing </a:t>
            </a:r>
            <a:r>
              <a:rPr lang="en-IN" dirty="0" err="1">
                <a:solidFill>
                  <a:schemeClr val="bg1"/>
                </a:solidFill>
                <a:latin typeface="Switzer Light Italic" pitchFamily="50" charset="0"/>
              </a:rPr>
              <a:t>name_entry</a:t>
            </a:r>
            <a:r>
              <a:rPr lang="en-IN" dirty="0">
                <a:solidFill>
                  <a:schemeClr val="bg1"/>
                </a:solidFill>
                <a:latin typeface="Switzer Light Italic" pitchFamily="50" charset="0"/>
              </a:rPr>
              <a:t> as a parameter</a:t>
            </a:r>
          </a:p>
        </p:txBody>
      </p:sp>
      <p:pic>
        <p:nvPicPr>
          <p:cNvPr id="9" name="Picture 8">
            <a:extLst>
              <a:ext uri="{FF2B5EF4-FFF2-40B4-BE49-F238E27FC236}">
                <a16:creationId xmlns:a16="http://schemas.microsoft.com/office/drawing/2014/main" id="{B7CBB452-98D6-7828-E98D-B03D427FAB4E}"/>
              </a:ext>
            </a:extLst>
          </p:cNvPr>
          <p:cNvPicPr>
            <a:picLocks noChangeAspect="1"/>
          </p:cNvPicPr>
          <p:nvPr/>
        </p:nvPicPr>
        <p:blipFill>
          <a:blip r:embed="rId3"/>
          <a:stretch>
            <a:fillRect/>
          </a:stretch>
        </p:blipFill>
        <p:spPr>
          <a:xfrm>
            <a:off x="559768" y="4946269"/>
            <a:ext cx="2141406" cy="762066"/>
          </a:xfrm>
          <a:prstGeom prst="rect">
            <a:avLst/>
          </a:prstGeom>
        </p:spPr>
      </p:pic>
      <p:sp>
        <p:nvSpPr>
          <p:cNvPr id="10" name="TextBox 9">
            <a:extLst>
              <a:ext uri="{FF2B5EF4-FFF2-40B4-BE49-F238E27FC236}">
                <a16:creationId xmlns:a16="http://schemas.microsoft.com/office/drawing/2014/main" id="{A54EC8A3-95A1-7E57-C8EE-DA0BCDEDCF04}"/>
              </a:ext>
            </a:extLst>
          </p:cNvPr>
          <p:cNvSpPr txBox="1"/>
          <p:nvPr/>
        </p:nvSpPr>
        <p:spPr>
          <a:xfrm>
            <a:off x="2773679" y="4856480"/>
            <a:ext cx="4347511" cy="1200329"/>
          </a:xfrm>
          <a:prstGeom prst="rect">
            <a:avLst/>
          </a:prstGeom>
          <a:noFill/>
        </p:spPr>
        <p:txBody>
          <a:bodyPr wrap="square" rtlCol="0">
            <a:spAutoFit/>
          </a:bodyPr>
          <a:lstStyle/>
          <a:p>
            <a:r>
              <a:rPr lang="en-IN" dirty="0">
                <a:solidFill>
                  <a:schemeClr val="bg1"/>
                </a:solidFill>
                <a:latin typeface="Switzer Light Italic" pitchFamily="50" charset="0"/>
              </a:rPr>
              <a:t>The </a:t>
            </a:r>
            <a:r>
              <a:rPr lang="en-IN" dirty="0" err="1">
                <a:solidFill>
                  <a:schemeClr val="bg1"/>
                </a:solidFill>
                <a:latin typeface="Switzer Light Italic" pitchFamily="50" charset="0"/>
              </a:rPr>
              <a:t>ececuteAdd</a:t>
            </a:r>
            <a:r>
              <a:rPr lang="en-IN" dirty="0">
                <a:solidFill>
                  <a:schemeClr val="bg1"/>
                </a:solidFill>
                <a:latin typeface="Switzer Light Italic" pitchFamily="50" charset="0"/>
              </a:rPr>
              <a:t>() function takes no arguments and just calls the </a:t>
            </a:r>
            <a:r>
              <a:rPr lang="en-IN" dirty="0" err="1">
                <a:solidFill>
                  <a:schemeClr val="bg1"/>
                </a:solidFill>
                <a:latin typeface="Switzer Light Italic" pitchFamily="50" charset="0"/>
              </a:rPr>
              <a:t>FaceCaptureApp</a:t>
            </a:r>
            <a:r>
              <a:rPr lang="en-IN" dirty="0">
                <a:solidFill>
                  <a:schemeClr val="bg1"/>
                </a:solidFill>
                <a:latin typeface="Switzer Light Italic" pitchFamily="50" charset="0"/>
              </a:rPr>
              <a:t> class and starts the </a:t>
            </a:r>
            <a:r>
              <a:rPr lang="en-IN" dirty="0" err="1">
                <a:solidFill>
                  <a:schemeClr val="bg1"/>
                </a:solidFill>
                <a:latin typeface="Switzer Light Italic" pitchFamily="50" charset="0"/>
              </a:rPr>
              <a:t>mainloop</a:t>
            </a:r>
            <a:endParaRPr lang="en-IN" dirty="0">
              <a:solidFill>
                <a:schemeClr val="bg1"/>
              </a:solidFill>
              <a:latin typeface="Switzer Light Italic" pitchFamily="50" charset="0"/>
            </a:endParaRPr>
          </a:p>
        </p:txBody>
      </p:sp>
    </p:spTree>
    <p:extLst>
      <p:ext uri="{BB962C8B-B14F-4D97-AF65-F5344CB8AC3E}">
        <p14:creationId xmlns:p14="http://schemas.microsoft.com/office/powerpoint/2010/main" val="340362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Problem Statement</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2867025"/>
            <a:ext cx="10515600" cy="1209675"/>
          </a:xfrm>
        </p:spPr>
        <p:txBody>
          <a:bodyPr>
            <a:normAutofit/>
          </a:bodyPr>
          <a:lstStyle/>
          <a:p>
            <a:pPr algn="ctr"/>
            <a:r>
              <a:rPr lang="en-IN" sz="4400" dirty="0">
                <a:solidFill>
                  <a:schemeClr val="bg1"/>
                </a:solidFill>
                <a:latin typeface="Bodoni MT Poster Compressed" panose="02070706080601050204" pitchFamily="18" charset="0"/>
              </a:rPr>
              <a:t>Build an Attendance Automation System Using Facial Recognition</a:t>
            </a:r>
          </a:p>
        </p:txBody>
      </p:sp>
      <p:sp>
        <p:nvSpPr>
          <p:cNvPr id="4" name="Footer Placeholder 3">
            <a:extLst>
              <a:ext uri="{FF2B5EF4-FFF2-40B4-BE49-F238E27FC236}">
                <a16:creationId xmlns:a16="http://schemas.microsoft.com/office/drawing/2014/main" id="{5C6BAF64-CA52-AAF2-350B-22AAEE7873F7}"/>
              </a:ext>
            </a:extLst>
          </p:cNvPr>
          <p:cNvSpPr>
            <a:spLocks noGrp="1"/>
          </p:cNvSpPr>
          <p:nvPr>
            <p:ph type="ftr" sz="quarter" idx="11"/>
          </p:nvPr>
        </p:nvSpPr>
        <p:spPr/>
        <p:txBody>
          <a:bodyPr/>
          <a:lstStyle/>
          <a:p>
            <a:r>
              <a:rPr lang="en-IN"/>
              <a:t>~ By Sanyam Rawat</a:t>
            </a:r>
            <a:endParaRPr lang="en-IN" dirty="0"/>
          </a:p>
        </p:txBody>
      </p:sp>
      <p:sp>
        <p:nvSpPr>
          <p:cNvPr id="5" name="Slide Number Placeholder 4">
            <a:extLst>
              <a:ext uri="{FF2B5EF4-FFF2-40B4-BE49-F238E27FC236}">
                <a16:creationId xmlns:a16="http://schemas.microsoft.com/office/drawing/2014/main" id="{68239366-D57D-99D5-7293-915FAF4C13D3}"/>
              </a:ext>
            </a:extLst>
          </p:cNvPr>
          <p:cNvSpPr>
            <a:spLocks noGrp="1"/>
          </p:cNvSpPr>
          <p:nvPr>
            <p:ph type="sldNum" sz="quarter" idx="12"/>
          </p:nvPr>
        </p:nvSpPr>
        <p:spPr/>
        <p:txBody>
          <a:bodyPr/>
          <a:lstStyle/>
          <a:p>
            <a:fld id="{32D22675-C9DB-4097-90C7-B88D42531625}" type="slidenum">
              <a:rPr lang="en-IN" smtClean="0"/>
              <a:t>2</a:t>
            </a:fld>
            <a:endParaRPr lang="en-IN"/>
          </a:p>
        </p:txBody>
      </p:sp>
    </p:spTree>
    <p:extLst>
      <p:ext uri="{BB962C8B-B14F-4D97-AF65-F5344CB8AC3E}">
        <p14:creationId xmlns:p14="http://schemas.microsoft.com/office/powerpoint/2010/main" val="2772417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dirty="0">
                <a:solidFill>
                  <a:schemeClr val="bg1"/>
                </a:solidFill>
                <a:latin typeface="Bodoni MT Poster Compressed" panose="02070706080601050204" pitchFamily="18" charset="0"/>
              </a:rPr>
              <a:t>Possible Future Updates on This Project</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960880"/>
            <a:ext cx="10515600" cy="3982719"/>
          </a:xfrm>
        </p:spPr>
        <p:txBody>
          <a:bodyPr>
            <a:normAutofit/>
          </a:bodyPr>
          <a:lstStyle/>
          <a:p>
            <a:r>
              <a:rPr lang="en-IN" sz="2400" dirty="0">
                <a:solidFill>
                  <a:schemeClr val="bg1"/>
                </a:solidFill>
                <a:latin typeface="Switzer Light Italic" pitchFamily="50" charset="0"/>
              </a:rPr>
              <a:t>This project can be improved by upgrading the UI with more animations and good images</a:t>
            </a:r>
          </a:p>
          <a:p>
            <a:r>
              <a:rPr lang="en-IN" sz="2400" dirty="0">
                <a:solidFill>
                  <a:schemeClr val="bg1"/>
                </a:solidFill>
                <a:latin typeface="Switzer Light Italic" pitchFamily="50" charset="0"/>
              </a:rPr>
              <a:t>There can be added a better way to display the attendance of a student rather than opening the csv file by yourself</a:t>
            </a:r>
          </a:p>
          <a:p>
            <a:r>
              <a:rPr lang="en-IN" sz="2400" dirty="0">
                <a:solidFill>
                  <a:schemeClr val="bg1"/>
                </a:solidFill>
                <a:latin typeface="Switzer Light Italic" pitchFamily="50" charset="0"/>
              </a:rPr>
              <a:t>The add faces program can also take other student details to not just make a student attendance system but a complete student information system or an ERP portal for students</a:t>
            </a:r>
          </a:p>
          <a:p>
            <a:r>
              <a:rPr lang="en-IN" sz="2400" dirty="0">
                <a:solidFill>
                  <a:schemeClr val="bg1"/>
                </a:solidFill>
                <a:latin typeface="Switzer Light Italic" pitchFamily="50" charset="0"/>
              </a:rPr>
              <a:t>The detection of multiple faces can be done</a:t>
            </a:r>
          </a:p>
        </p:txBody>
      </p:sp>
      <p:sp>
        <p:nvSpPr>
          <p:cNvPr id="4" name="Footer Placeholder 3">
            <a:extLst>
              <a:ext uri="{FF2B5EF4-FFF2-40B4-BE49-F238E27FC236}">
                <a16:creationId xmlns:a16="http://schemas.microsoft.com/office/drawing/2014/main" id="{85A8FA5E-C2B0-5933-0DFC-BCD6AF2C1602}"/>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804F20EC-6B57-5CBE-1B00-EF965ABDD17A}"/>
              </a:ext>
            </a:extLst>
          </p:cNvPr>
          <p:cNvSpPr>
            <a:spLocks noGrp="1"/>
          </p:cNvSpPr>
          <p:nvPr>
            <p:ph type="sldNum" sz="quarter" idx="12"/>
          </p:nvPr>
        </p:nvSpPr>
        <p:spPr/>
        <p:txBody>
          <a:bodyPr/>
          <a:lstStyle/>
          <a:p>
            <a:fld id="{32D22675-C9DB-4097-90C7-B88D42531625}" type="slidenum">
              <a:rPr lang="en-IN" smtClean="0"/>
              <a:t>20</a:t>
            </a:fld>
            <a:endParaRPr lang="en-IN"/>
          </a:p>
        </p:txBody>
      </p:sp>
    </p:spTree>
    <p:extLst>
      <p:ext uri="{BB962C8B-B14F-4D97-AF65-F5344CB8AC3E}">
        <p14:creationId xmlns:p14="http://schemas.microsoft.com/office/powerpoint/2010/main" val="280312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929640" y="1411286"/>
            <a:ext cx="10515600" cy="2713673"/>
          </a:xfrm>
        </p:spPr>
        <p:txBody>
          <a:bodyPr>
            <a:normAutofit/>
          </a:bodyPr>
          <a:lstStyle/>
          <a:p>
            <a:pPr algn="ctr"/>
            <a:r>
              <a:rPr lang="en-IN" sz="6600" b="1" dirty="0">
                <a:solidFill>
                  <a:schemeClr val="bg1"/>
                </a:solidFill>
                <a:latin typeface="Bodoni MT Poster Compressed" panose="02070706080601050204" pitchFamily="18" charset="0"/>
              </a:rPr>
              <a:t>Thank You For Being with me</a:t>
            </a:r>
            <a:br>
              <a:rPr lang="en-IN" sz="6600" b="1" dirty="0">
                <a:solidFill>
                  <a:schemeClr val="bg1"/>
                </a:solidFill>
                <a:latin typeface="Bodoni MT Poster Compressed" panose="02070706080601050204" pitchFamily="18" charset="0"/>
              </a:rPr>
            </a:br>
            <a:r>
              <a:rPr lang="en-IN" sz="5300" b="1" dirty="0">
                <a:solidFill>
                  <a:schemeClr val="bg1"/>
                </a:solidFill>
                <a:latin typeface="Bodoni MT Poster Compressed" panose="02070706080601050204" pitchFamily="18" charset="0"/>
              </a:rPr>
              <a:t>till the end</a:t>
            </a:r>
            <a:endParaRPr lang="en-IN" sz="6600" b="1" dirty="0">
              <a:solidFill>
                <a:schemeClr val="bg1"/>
              </a:solidFill>
              <a:latin typeface="Bodoni MT Poster Compressed" panose="02070706080601050204" pitchFamily="18" charset="0"/>
            </a:endParaRPr>
          </a:p>
        </p:txBody>
      </p:sp>
      <p:sp>
        <p:nvSpPr>
          <p:cNvPr id="4" name="Footer Placeholder 3">
            <a:extLst>
              <a:ext uri="{FF2B5EF4-FFF2-40B4-BE49-F238E27FC236}">
                <a16:creationId xmlns:a16="http://schemas.microsoft.com/office/drawing/2014/main" id="{0468F570-7EB8-549C-EF9E-C077DC5E495A}"/>
              </a:ext>
            </a:extLst>
          </p:cNvPr>
          <p:cNvSpPr>
            <a:spLocks noGrp="1"/>
          </p:cNvSpPr>
          <p:nvPr>
            <p:ph type="ftr" sz="quarter" idx="11"/>
          </p:nvPr>
        </p:nvSpPr>
        <p:spPr/>
        <p:txBody>
          <a:bodyPr/>
          <a:lstStyle/>
          <a:p>
            <a:r>
              <a:rPr lang="en-IN"/>
              <a:t>~ By Sanyam Rawat</a:t>
            </a:r>
          </a:p>
        </p:txBody>
      </p:sp>
      <p:sp>
        <p:nvSpPr>
          <p:cNvPr id="3" name="Slide Number Placeholder 2">
            <a:extLst>
              <a:ext uri="{FF2B5EF4-FFF2-40B4-BE49-F238E27FC236}">
                <a16:creationId xmlns:a16="http://schemas.microsoft.com/office/drawing/2014/main" id="{2EA0D6C0-2028-6B18-E1EB-61568A9C6677}"/>
              </a:ext>
            </a:extLst>
          </p:cNvPr>
          <p:cNvSpPr>
            <a:spLocks noGrp="1"/>
          </p:cNvSpPr>
          <p:nvPr>
            <p:ph type="sldNum" sz="quarter" idx="12"/>
          </p:nvPr>
        </p:nvSpPr>
        <p:spPr/>
        <p:txBody>
          <a:bodyPr/>
          <a:lstStyle/>
          <a:p>
            <a:fld id="{32D22675-C9DB-4097-90C7-B88D42531625}" type="slidenum">
              <a:rPr lang="en-IN" smtClean="0"/>
              <a:t>21</a:t>
            </a:fld>
            <a:endParaRPr lang="en-IN"/>
          </a:p>
        </p:txBody>
      </p:sp>
    </p:spTree>
    <p:extLst>
      <p:ext uri="{BB962C8B-B14F-4D97-AF65-F5344CB8AC3E}">
        <p14:creationId xmlns:p14="http://schemas.microsoft.com/office/powerpoint/2010/main" val="356104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Introduction</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581150"/>
            <a:ext cx="10515600" cy="4387031"/>
          </a:xfrm>
        </p:spPr>
        <p:txBody>
          <a:bodyPr>
            <a:normAutofit/>
          </a:bodyPr>
          <a:lstStyle/>
          <a:p>
            <a:r>
              <a:rPr lang="en-US" sz="2000" dirty="0">
                <a:solidFill>
                  <a:schemeClr val="bg1"/>
                </a:solidFill>
                <a:latin typeface="Switzer Light Italic" pitchFamily="50" charset="0"/>
              </a:rPr>
              <a:t>This project will involve developing a program that uses the </a:t>
            </a:r>
            <a:r>
              <a:rPr lang="en-US" sz="2000" dirty="0" err="1">
                <a:solidFill>
                  <a:schemeClr val="bg1"/>
                </a:solidFill>
                <a:latin typeface="Switzer Light Italic" pitchFamily="50" charset="0"/>
              </a:rPr>
              <a:t>face_recognition</a:t>
            </a:r>
            <a:r>
              <a:rPr lang="en-US" sz="2000" dirty="0">
                <a:solidFill>
                  <a:schemeClr val="bg1"/>
                </a:solidFill>
                <a:latin typeface="Switzer Light Italic" pitchFamily="50" charset="0"/>
              </a:rPr>
              <a:t> and CV2 libraries to identify faces and mark students' attendance, a program that takes pictures of people and adds their name and face encodings to a database file, and a user interface (UI) that launches a </a:t>
            </a:r>
            <a:r>
              <a:rPr lang="en-US" sz="2000" dirty="0" err="1">
                <a:solidFill>
                  <a:schemeClr val="bg1"/>
                </a:solidFill>
                <a:latin typeface="Switzer Light Italic" pitchFamily="50" charset="0"/>
              </a:rPr>
              <a:t>Tkinter</a:t>
            </a:r>
            <a:r>
              <a:rPr lang="en-US" sz="2000" dirty="0">
                <a:solidFill>
                  <a:schemeClr val="bg1"/>
                </a:solidFill>
                <a:latin typeface="Switzer Light Italic" pitchFamily="50" charset="0"/>
              </a:rPr>
              <a:t> window. </a:t>
            </a:r>
          </a:p>
          <a:p>
            <a:r>
              <a:rPr lang="en-US" sz="2000" dirty="0">
                <a:solidFill>
                  <a:schemeClr val="bg1"/>
                </a:solidFill>
                <a:latin typeface="Switzer Light Italic" pitchFamily="50" charset="0"/>
              </a:rPr>
              <a:t>The following buttons on the </a:t>
            </a:r>
            <a:r>
              <a:rPr lang="en-US" sz="2000" dirty="0" err="1">
                <a:solidFill>
                  <a:schemeClr val="bg1"/>
                </a:solidFill>
                <a:latin typeface="Switzer Light Italic" pitchFamily="50" charset="0"/>
              </a:rPr>
              <a:t>Tkinter</a:t>
            </a:r>
            <a:r>
              <a:rPr lang="en-US" sz="2000" dirty="0">
                <a:solidFill>
                  <a:schemeClr val="bg1"/>
                </a:solidFill>
                <a:latin typeface="Switzer Light Italic" pitchFamily="50" charset="0"/>
              </a:rPr>
              <a:t> window connect to the programs that indicate attendance and add faces to the database.</a:t>
            </a:r>
          </a:p>
          <a:p>
            <a:pPr lvl="1"/>
            <a:r>
              <a:rPr lang="en-US" sz="1600" dirty="0">
                <a:solidFill>
                  <a:schemeClr val="bg1"/>
                </a:solidFill>
                <a:latin typeface="Switzer Light Italic" pitchFamily="50" charset="0"/>
              </a:rPr>
              <a:t>The program "Mark Attendance" opens a window displaying the camera feed. It first identifies a face in the feed, then searches data.txt for encodings that correspond to the face. If any of the encodings match the face in the camera frame, the program marks the student's attendance in a CSV file dated that particular date.</a:t>
            </a:r>
          </a:p>
          <a:p>
            <a:pPr lvl="1"/>
            <a:r>
              <a:rPr lang="en-US" sz="1600" dirty="0">
                <a:solidFill>
                  <a:schemeClr val="bg1"/>
                </a:solidFill>
                <a:latin typeface="Switzer Light Italic" pitchFamily="50" charset="0"/>
              </a:rPr>
              <a:t>Add Face To Database Program: This program will launch a basic </a:t>
            </a:r>
            <a:r>
              <a:rPr lang="en-US" sz="1600" dirty="0" err="1">
                <a:solidFill>
                  <a:schemeClr val="bg1"/>
                </a:solidFill>
                <a:latin typeface="Switzer Light Italic" pitchFamily="50" charset="0"/>
              </a:rPr>
              <a:t>Tkinter</a:t>
            </a:r>
            <a:r>
              <a:rPr lang="en-US" sz="1600" dirty="0">
                <a:solidFill>
                  <a:schemeClr val="bg1"/>
                </a:solidFill>
                <a:latin typeface="Switzer Light Italic" pitchFamily="50" charset="0"/>
              </a:rPr>
              <a:t> interface with a Name Entry for entering the name and a button that will launch a second window displaying the camera feed. It then records ten frames per interval, stores the images in a directory, and encodes the images into a file.</a:t>
            </a:r>
            <a:endParaRPr lang="en-IN" sz="1600" dirty="0">
              <a:solidFill>
                <a:schemeClr val="bg1"/>
              </a:solidFill>
              <a:latin typeface="Switzer Light Italic" pitchFamily="50" charset="0"/>
            </a:endParaRPr>
          </a:p>
        </p:txBody>
      </p:sp>
      <p:sp>
        <p:nvSpPr>
          <p:cNvPr id="4" name="Footer Placeholder 3">
            <a:extLst>
              <a:ext uri="{FF2B5EF4-FFF2-40B4-BE49-F238E27FC236}">
                <a16:creationId xmlns:a16="http://schemas.microsoft.com/office/drawing/2014/main" id="{87284821-0D53-ADF4-B26F-069D131120F8}"/>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7F4139E9-F1F6-0570-F386-E3935F933E6B}"/>
              </a:ext>
            </a:extLst>
          </p:cNvPr>
          <p:cNvSpPr>
            <a:spLocks noGrp="1"/>
          </p:cNvSpPr>
          <p:nvPr>
            <p:ph type="sldNum" sz="quarter" idx="12"/>
          </p:nvPr>
        </p:nvSpPr>
        <p:spPr/>
        <p:txBody>
          <a:bodyPr/>
          <a:lstStyle/>
          <a:p>
            <a:fld id="{32D22675-C9DB-4097-90C7-B88D42531625}" type="slidenum">
              <a:rPr lang="en-IN" smtClean="0"/>
              <a:t>3</a:t>
            </a:fld>
            <a:endParaRPr lang="en-IN"/>
          </a:p>
        </p:txBody>
      </p:sp>
    </p:spTree>
    <p:extLst>
      <p:ext uri="{BB962C8B-B14F-4D97-AF65-F5344CB8AC3E}">
        <p14:creationId xmlns:p14="http://schemas.microsoft.com/office/powerpoint/2010/main" val="339531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F58835-7398-8A22-620B-F778D55D2078}"/>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AB27741C-5C05-94B6-E284-D30F2FBDBAFB}"/>
              </a:ext>
            </a:extLst>
          </p:cNvPr>
          <p:cNvSpPr>
            <a:spLocks noGrp="1"/>
          </p:cNvSpPr>
          <p:nvPr>
            <p:ph type="sldNum" sz="quarter" idx="12"/>
          </p:nvPr>
        </p:nvSpPr>
        <p:spPr/>
        <p:txBody>
          <a:bodyPr/>
          <a:lstStyle/>
          <a:p>
            <a:fld id="{32D22675-C9DB-4097-90C7-B88D42531625}" type="slidenum">
              <a:rPr lang="en-IN" smtClean="0"/>
              <a:t>4</a:t>
            </a:fld>
            <a:endParaRPr lang="en-IN"/>
          </a:p>
        </p:txBody>
      </p:sp>
      <p:sp>
        <p:nvSpPr>
          <p:cNvPr id="19" name="矩形 18">
            <a:extLst>
              <a:ext uri="{FF2B5EF4-FFF2-40B4-BE49-F238E27FC236}">
                <a16:creationId xmlns:a16="http://schemas.microsoft.com/office/drawing/2014/main" id="{C2AE8A3A-A630-4645-B9DA-4927EA784D5C}"/>
              </a:ext>
            </a:extLst>
          </p:cNvPr>
          <p:cNvSpPr/>
          <p:nvPr/>
        </p:nvSpPr>
        <p:spPr>
          <a:xfrm>
            <a:off x="4038600" y="1460288"/>
            <a:ext cx="3378200" cy="938363"/>
          </a:xfrm>
          <a:prstGeom prst="rect">
            <a:avLst/>
          </a:prstGeom>
          <a:solidFill>
            <a:schemeClr val="tx1">
              <a:alpha val="5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4400" dirty="0">
                <a:solidFill>
                  <a:schemeClr val="bg1"/>
                </a:solidFill>
                <a:latin typeface="Bodoni MT Condensed" panose="02070606080606020203" pitchFamily="18" charset="0"/>
              </a:rPr>
              <a:t>User Interface</a:t>
            </a:r>
            <a:endParaRPr lang="ko-KR" altLang="en-US" sz="4400" dirty="0">
              <a:solidFill>
                <a:schemeClr val="bg1"/>
              </a:solidFill>
              <a:latin typeface="Bodoni MT Condensed" panose="02070606080606020203" pitchFamily="18" charset="0"/>
            </a:endParaRPr>
          </a:p>
        </p:txBody>
      </p:sp>
      <p:sp>
        <p:nvSpPr>
          <p:cNvPr id="10" name="矩形 18">
            <a:extLst>
              <a:ext uri="{FF2B5EF4-FFF2-40B4-BE49-F238E27FC236}">
                <a16:creationId xmlns:a16="http://schemas.microsoft.com/office/drawing/2014/main" id="{162AC55D-CB02-7B7C-4A44-15BD7C622936}"/>
              </a:ext>
            </a:extLst>
          </p:cNvPr>
          <p:cNvSpPr/>
          <p:nvPr/>
        </p:nvSpPr>
        <p:spPr>
          <a:xfrm>
            <a:off x="4471055" y="2726927"/>
            <a:ext cx="2566220" cy="572791"/>
          </a:xfrm>
          <a:prstGeom prst="rect">
            <a:avLst/>
          </a:prstGeom>
          <a:solidFill>
            <a:schemeClr val="tx1">
              <a:alpha val="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2400" dirty="0">
                <a:solidFill>
                  <a:schemeClr val="bg1"/>
                </a:solidFill>
                <a:latin typeface="Switzer Light Italic" pitchFamily="50" charset="0"/>
              </a:rPr>
              <a:t>Mark Attendance</a:t>
            </a:r>
            <a:endParaRPr lang="ko-KR" altLang="en-US" sz="2400" dirty="0">
              <a:solidFill>
                <a:schemeClr val="bg1"/>
              </a:solidFill>
              <a:latin typeface="Switzer Light Italic" pitchFamily="50" charset="0"/>
            </a:endParaRPr>
          </a:p>
        </p:txBody>
      </p:sp>
      <p:sp>
        <p:nvSpPr>
          <p:cNvPr id="11" name="矩形 18">
            <a:extLst>
              <a:ext uri="{FF2B5EF4-FFF2-40B4-BE49-F238E27FC236}">
                <a16:creationId xmlns:a16="http://schemas.microsoft.com/office/drawing/2014/main" id="{B780FE6C-4D24-3148-8D5C-C609519FB73F}"/>
              </a:ext>
            </a:extLst>
          </p:cNvPr>
          <p:cNvSpPr/>
          <p:nvPr/>
        </p:nvSpPr>
        <p:spPr>
          <a:xfrm>
            <a:off x="8552170" y="2726927"/>
            <a:ext cx="2194560" cy="572791"/>
          </a:xfrm>
          <a:prstGeom prst="rect">
            <a:avLst/>
          </a:prstGeom>
          <a:solidFill>
            <a:schemeClr val="tx1">
              <a:alpha val="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2400" dirty="0">
                <a:solidFill>
                  <a:schemeClr val="bg1"/>
                </a:solidFill>
                <a:latin typeface="Switzer Light Italic" pitchFamily="50" charset="0"/>
              </a:rPr>
              <a:t>Exit</a:t>
            </a:r>
            <a:endParaRPr lang="ko-KR" altLang="en-US" sz="2400" dirty="0">
              <a:solidFill>
                <a:schemeClr val="bg1"/>
              </a:solidFill>
              <a:latin typeface="Switzer Light Italic" pitchFamily="50" charset="0"/>
            </a:endParaRPr>
          </a:p>
        </p:txBody>
      </p:sp>
      <p:sp>
        <p:nvSpPr>
          <p:cNvPr id="12" name="矩形 18">
            <a:extLst>
              <a:ext uri="{FF2B5EF4-FFF2-40B4-BE49-F238E27FC236}">
                <a16:creationId xmlns:a16="http://schemas.microsoft.com/office/drawing/2014/main" id="{2F4FDF07-1AD2-BE27-C780-02DC4C1C4084}"/>
              </a:ext>
            </a:extLst>
          </p:cNvPr>
          <p:cNvSpPr/>
          <p:nvPr/>
        </p:nvSpPr>
        <p:spPr>
          <a:xfrm>
            <a:off x="856435" y="2683664"/>
            <a:ext cx="2194560" cy="572791"/>
          </a:xfrm>
          <a:prstGeom prst="rect">
            <a:avLst/>
          </a:prstGeom>
          <a:solidFill>
            <a:schemeClr val="tx1">
              <a:alpha val="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2400" dirty="0">
                <a:solidFill>
                  <a:schemeClr val="bg1"/>
                </a:solidFill>
                <a:latin typeface="Switzer Light Italic" pitchFamily="50" charset="0"/>
              </a:rPr>
              <a:t>Add Face</a:t>
            </a:r>
            <a:endParaRPr lang="ko-KR" altLang="en-US" sz="2400" dirty="0">
              <a:solidFill>
                <a:schemeClr val="bg1"/>
              </a:solidFill>
              <a:latin typeface="Switzer Light Italic" pitchFamily="50" charset="0"/>
            </a:endParaRPr>
          </a:p>
        </p:txBody>
      </p:sp>
      <p:sp>
        <p:nvSpPr>
          <p:cNvPr id="13" name="矩形 18">
            <a:extLst>
              <a:ext uri="{FF2B5EF4-FFF2-40B4-BE49-F238E27FC236}">
                <a16:creationId xmlns:a16="http://schemas.microsoft.com/office/drawing/2014/main" id="{06CC92E8-9E8E-4892-7B0D-B391CFD41397}"/>
              </a:ext>
            </a:extLst>
          </p:cNvPr>
          <p:cNvSpPr/>
          <p:nvPr/>
        </p:nvSpPr>
        <p:spPr>
          <a:xfrm>
            <a:off x="1070804" y="4874018"/>
            <a:ext cx="2192358"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Encode them</a:t>
            </a:r>
            <a:endParaRPr lang="ko-KR" altLang="en-US" sz="1600" dirty="0">
              <a:solidFill>
                <a:schemeClr val="bg1"/>
              </a:solidFill>
              <a:latin typeface="Switzer Light Italic" pitchFamily="50" charset="0"/>
            </a:endParaRPr>
          </a:p>
        </p:txBody>
      </p:sp>
      <p:sp>
        <p:nvSpPr>
          <p:cNvPr id="14" name="矩形 18">
            <a:extLst>
              <a:ext uri="{FF2B5EF4-FFF2-40B4-BE49-F238E27FC236}">
                <a16:creationId xmlns:a16="http://schemas.microsoft.com/office/drawing/2014/main" id="{0CA0BDC9-31A5-523F-D8AA-3510C84267D2}"/>
              </a:ext>
            </a:extLst>
          </p:cNvPr>
          <p:cNvSpPr/>
          <p:nvPr/>
        </p:nvSpPr>
        <p:spPr>
          <a:xfrm>
            <a:off x="1070804" y="3943669"/>
            <a:ext cx="2192358"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Capture Faces</a:t>
            </a:r>
            <a:endParaRPr lang="ko-KR" altLang="en-US" sz="1600" dirty="0">
              <a:solidFill>
                <a:schemeClr val="bg1"/>
              </a:solidFill>
              <a:latin typeface="Switzer Light Italic" pitchFamily="50" charset="0"/>
            </a:endParaRPr>
          </a:p>
        </p:txBody>
      </p:sp>
      <p:sp>
        <p:nvSpPr>
          <p:cNvPr id="15" name="矩形 18">
            <a:extLst>
              <a:ext uri="{FF2B5EF4-FFF2-40B4-BE49-F238E27FC236}">
                <a16:creationId xmlns:a16="http://schemas.microsoft.com/office/drawing/2014/main" id="{6063B9D3-664E-9367-E535-2D43C69DFA45}"/>
              </a:ext>
            </a:extLst>
          </p:cNvPr>
          <p:cNvSpPr/>
          <p:nvPr/>
        </p:nvSpPr>
        <p:spPr>
          <a:xfrm>
            <a:off x="1070804" y="5804365"/>
            <a:ext cx="2192358"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Store them in a File</a:t>
            </a:r>
            <a:endParaRPr lang="ko-KR" altLang="en-US" sz="1600" dirty="0">
              <a:solidFill>
                <a:schemeClr val="bg1"/>
              </a:solidFill>
              <a:latin typeface="Switzer Light Italic" pitchFamily="50" charset="0"/>
            </a:endParaRPr>
          </a:p>
        </p:txBody>
      </p:sp>
      <p:sp>
        <p:nvSpPr>
          <p:cNvPr id="16" name="矩形 18">
            <a:extLst>
              <a:ext uri="{FF2B5EF4-FFF2-40B4-BE49-F238E27FC236}">
                <a16:creationId xmlns:a16="http://schemas.microsoft.com/office/drawing/2014/main" id="{B9DCC6B9-784B-0327-D24A-1A754F31B2E6}"/>
              </a:ext>
            </a:extLst>
          </p:cNvPr>
          <p:cNvSpPr/>
          <p:nvPr/>
        </p:nvSpPr>
        <p:spPr>
          <a:xfrm>
            <a:off x="8973247" y="3950917"/>
            <a:ext cx="1985389" cy="437597"/>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Close all the windows</a:t>
            </a:r>
            <a:endParaRPr lang="ko-KR" altLang="en-US" sz="1600" dirty="0">
              <a:solidFill>
                <a:schemeClr val="bg1"/>
              </a:solidFill>
              <a:latin typeface="Switzer Light Italic" pitchFamily="50" charset="0"/>
            </a:endParaRPr>
          </a:p>
        </p:txBody>
      </p:sp>
      <p:sp>
        <p:nvSpPr>
          <p:cNvPr id="17" name="矩形 18">
            <a:extLst>
              <a:ext uri="{FF2B5EF4-FFF2-40B4-BE49-F238E27FC236}">
                <a16:creationId xmlns:a16="http://schemas.microsoft.com/office/drawing/2014/main" id="{12D467D7-120C-15F3-7373-920B1477418F}"/>
              </a:ext>
            </a:extLst>
          </p:cNvPr>
          <p:cNvSpPr/>
          <p:nvPr/>
        </p:nvSpPr>
        <p:spPr>
          <a:xfrm>
            <a:off x="4969808" y="3950918"/>
            <a:ext cx="2194560"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Read Face</a:t>
            </a:r>
            <a:endParaRPr lang="ko-KR" altLang="en-US" sz="1600" dirty="0">
              <a:solidFill>
                <a:schemeClr val="bg1"/>
              </a:solidFill>
              <a:latin typeface="Switzer Light Italic" pitchFamily="50" charset="0"/>
            </a:endParaRPr>
          </a:p>
        </p:txBody>
      </p:sp>
      <p:sp>
        <p:nvSpPr>
          <p:cNvPr id="18" name="矩形 18">
            <a:extLst>
              <a:ext uri="{FF2B5EF4-FFF2-40B4-BE49-F238E27FC236}">
                <a16:creationId xmlns:a16="http://schemas.microsoft.com/office/drawing/2014/main" id="{CB66E46C-AF8A-4C61-3021-B283CDC3C409}"/>
              </a:ext>
            </a:extLst>
          </p:cNvPr>
          <p:cNvSpPr/>
          <p:nvPr/>
        </p:nvSpPr>
        <p:spPr>
          <a:xfrm>
            <a:off x="4969808" y="4881266"/>
            <a:ext cx="2194560"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Compare it to File</a:t>
            </a:r>
            <a:endParaRPr lang="ko-KR" altLang="en-US" sz="1600" dirty="0">
              <a:solidFill>
                <a:schemeClr val="bg1"/>
              </a:solidFill>
              <a:latin typeface="Switzer Light Italic" pitchFamily="50" charset="0"/>
            </a:endParaRPr>
          </a:p>
        </p:txBody>
      </p:sp>
      <p:sp>
        <p:nvSpPr>
          <p:cNvPr id="20" name="矩形 18">
            <a:extLst>
              <a:ext uri="{FF2B5EF4-FFF2-40B4-BE49-F238E27FC236}">
                <a16:creationId xmlns:a16="http://schemas.microsoft.com/office/drawing/2014/main" id="{A74AE319-F1CF-3703-9407-E8D27EF9D821}"/>
              </a:ext>
            </a:extLst>
          </p:cNvPr>
          <p:cNvSpPr/>
          <p:nvPr/>
        </p:nvSpPr>
        <p:spPr>
          <a:xfrm>
            <a:off x="4969808" y="5811613"/>
            <a:ext cx="2194560" cy="358940"/>
          </a:xfrm>
          <a:prstGeom prst="rect">
            <a:avLst/>
          </a:prstGeom>
          <a:solidFill>
            <a:schemeClr val="tx1">
              <a:alpha val="5000"/>
            </a:schemeClr>
          </a:solidFill>
          <a:ln w="126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IN" altLang="ko-KR" sz="1600" dirty="0">
                <a:solidFill>
                  <a:schemeClr val="bg1"/>
                </a:solidFill>
                <a:latin typeface="Switzer Light Italic" pitchFamily="50" charset="0"/>
              </a:rPr>
              <a:t>Mark the Attendance</a:t>
            </a:r>
            <a:endParaRPr lang="ko-KR" altLang="en-US" sz="1600" dirty="0">
              <a:solidFill>
                <a:schemeClr val="bg1"/>
              </a:solidFill>
              <a:latin typeface="Switzer Light Italic" pitchFamily="50" charset="0"/>
            </a:endParaRPr>
          </a:p>
        </p:txBody>
      </p:sp>
      <mc:AlternateContent xmlns:mc="http://schemas.openxmlformats.org/markup-compatibility/2006" xmlns:p14="http://schemas.microsoft.com/office/powerpoint/2010/main">
        <mc:Choice Requires="p14">
          <p:contentPart p14:bwMode="auto" r:id="rId2">
            <p14:nvContentPartPr>
              <p14:cNvPr id="77" name="Ink 76">
                <a:extLst>
                  <a:ext uri="{FF2B5EF4-FFF2-40B4-BE49-F238E27FC236}">
                    <a16:creationId xmlns:a16="http://schemas.microsoft.com/office/drawing/2014/main" id="{56FCEF36-C8EE-7E45-2C91-B6E4364D3AFE}"/>
                  </a:ext>
                </a:extLst>
              </p14:cNvPr>
              <p14:cNvContentPartPr/>
              <p14:nvPr/>
            </p14:nvContentPartPr>
            <p14:xfrm>
              <a:off x="2045577" y="1992008"/>
              <a:ext cx="2018880" cy="557280"/>
            </p14:xfrm>
          </p:contentPart>
        </mc:Choice>
        <mc:Fallback xmlns="">
          <p:pic>
            <p:nvPicPr>
              <p:cNvPr id="77" name="Ink 76">
                <a:extLst>
                  <a:ext uri="{FF2B5EF4-FFF2-40B4-BE49-F238E27FC236}">
                    <a16:creationId xmlns:a16="http://schemas.microsoft.com/office/drawing/2014/main" id="{56FCEF36-C8EE-7E45-2C91-B6E4364D3AFE}"/>
                  </a:ext>
                </a:extLst>
              </p:cNvPr>
              <p:cNvPicPr/>
              <p:nvPr/>
            </p:nvPicPr>
            <p:blipFill>
              <a:blip r:embed="rId3"/>
              <a:stretch>
                <a:fillRect/>
              </a:stretch>
            </p:blipFill>
            <p:spPr>
              <a:xfrm>
                <a:off x="2039457" y="1985888"/>
                <a:ext cx="203112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5" name="Ink 74">
                <a:extLst>
                  <a:ext uri="{FF2B5EF4-FFF2-40B4-BE49-F238E27FC236}">
                    <a16:creationId xmlns:a16="http://schemas.microsoft.com/office/drawing/2014/main" id="{A35D6DAA-A6D9-50D4-0866-D917640FC9DB}"/>
                  </a:ext>
                </a:extLst>
              </p14:cNvPr>
              <p14:cNvContentPartPr/>
              <p14:nvPr/>
            </p14:nvContentPartPr>
            <p14:xfrm>
              <a:off x="5734857" y="2387288"/>
              <a:ext cx="161640" cy="249480"/>
            </p14:xfrm>
          </p:contentPart>
        </mc:Choice>
        <mc:Fallback xmlns="">
          <p:pic>
            <p:nvPicPr>
              <p:cNvPr id="75" name="Ink 74">
                <a:extLst>
                  <a:ext uri="{FF2B5EF4-FFF2-40B4-BE49-F238E27FC236}">
                    <a16:creationId xmlns:a16="http://schemas.microsoft.com/office/drawing/2014/main" id="{A35D6DAA-A6D9-50D4-0866-D917640FC9DB}"/>
                  </a:ext>
                </a:extLst>
              </p:cNvPr>
              <p:cNvPicPr/>
              <p:nvPr/>
            </p:nvPicPr>
            <p:blipFill>
              <a:blip r:embed="rId5"/>
              <a:stretch>
                <a:fillRect/>
              </a:stretch>
            </p:blipFill>
            <p:spPr>
              <a:xfrm>
                <a:off x="5728737" y="2381168"/>
                <a:ext cx="1738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8" name="Ink 77">
                <a:extLst>
                  <a:ext uri="{FF2B5EF4-FFF2-40B4-BE49-F238E27FC236}">
                    <a16:creationId xmlns:a16="http://schemas.microsoft.com/office/drawing/2014/main" id="{61B8EA0C-6384-3869-C738-CAD5C05287C9}"/>
                  </a:ext>
                </a:extLst>
              </p14:cNvPr>
              <p14:cNvContentPartPr/>
              <p14:nvPr/>
            </p14:nvContentPartPr>
            <p14:xfrm>
              <a:off x="7386537" y="1941608"/>
              <a:ext cx="2437920" cy="706680"/>
            </p14:xfrm>
          </p:contentPart>
        </mc:Choice>
        <mc:Fallback xmlns="">
          <p:pic>
            <p:nvPicPr>
              <p:cNvPr id="78" name="Ink 77">
                <a:extLst>
                  <a:ext uri="{FF2B5EF4-FFF2-40B4-BE49-F238E27FC236}">
                    <a16:creationId xmlns:a16="http://schemas.microsoft.com/office/drawing/2014/main" id="{61B8EA0C-6384-3869-C738-CAD5C05287C9}"/>
                  </a:ext>
                </a:extLst>
              </p:cNvPr>
              <p:cNvPicPr/>
              <p:nvPr/>
            </p:nvPicPr>
            <p:blipFill>
              <a:blip r:embed="rId7"/>
              <a:stretch>
                <a:fillRect/>
              </a:stretch>
            </p:blipFill>
            <p:spPr>
              <a:xfrm>
                <a:off x="7380417" y="1935488"/>
                <a:ext cx="24501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D43E129B-A9A5-BDFA-0822-9218C1B0E499}"/>
                  </a:ext>
                </a:extLst>
              </p14:cNvPr>
              <p14:cNvContentPartPr/>
              <p14:nvPr/>
            </p14:nvContentPartPr>
            <p14:xfrm>
              <a:off x="826240" y="3393780"/>
              <a:ext cx="360" cy="360"/>
            </p14:xfrm>
          </p:contentPart>
        </mc:Choice>
        <mc:Fallback xmlns="">
          <p:pic>
            <p:nvPicPr>
              <p:cNvPr id="33" name="Ink 32">
                <a:extLst>
                  <a:ext uri="{FF2B5EF4-FFF2-40B4-BE49-F238E27FC236}">
                    <a16:creationId xmlns:a16="http://schemas.microsoft.com/office/drawing/2014/main" id="{D43E129B-A9A5-BDFA-0822-9218C1B0E499}"/>
                  </a:ext>
                </a:extLst>
              </p:cNvPr>
              <p:cNvPicPr/>
              <p:nvPr/>
            </p:nvPicPr>
            <p:blipFill>
              <a:blip r:embed="rId9"/>
              <a:stretch>
                <a:fillRect/>
              </a:stretch>
            </p:blipFill>
            <p:spPr>
              <a:xfrm>
                <a:off x="820120" y="338766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3DF514E8-4216-96C3-1435-D5D9ACC5C5E8}"/>
                  </a:ext>
                </a:extLst>
              </p14:cNvPr>
              <p14:cNvContentPartPr/>
              <p14:nvPr/>
            </p14:nvContentPartPr>
            <p14:xfrm>
              <a:off x="582160" y="2997060"/>
              <a:ext cx="360" cy="3027240"/>
            </p14:xfrm>
          </p:contentPart>
        </mc:Choice>
        <mc:Fallback xmlns="">
          <p:pic>
            <p:nvPicPr>
              <p:cNvPr id="34" name="Ink 33">
                <a:extLst>
                  <a:ext uri="{FF2B5EF4-FFF2-40B4-BE49-F238E27FC236}">
                    <a16:creationId xmlns:a16="http://schemas.microsoft.com/office/drawing/2014/main" id="{3DF514E8-4216-96C3-1435-D5D9ACC5C5E8}"/>
                  </a:ext>
                </a:extLst>
              </p:cNvPr>
              <p:cNvPicPr/>
              <p:nvPr/>
            </p:nvPicPr>
            <p:blipFill>
              <a:blip r:embed="rId11"/>
              <a:stretch>
                <a:fillRect/>
              </a:stretch>
            </p:blipFill>
            <p:spPr>
              <a:xfrm>
                <a:off x="576040" y="2990940"/>
                <a:ext cx="12600" cy="303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6" name="Ink 55">
                <a:extLst>
                  <a:ext uri="{FF2B5EF4-FFF2-40B4-BE49-F238E27FC236}">
                    <a16:creationId xmlns:a16="http://schemas.microsoft.com/office/drawing/2014/main" id="{910B800F-4F5B-78B1-071C-A2235C6A5BCC}"/>
                  </a:ext>
                </a:extLst>
              </p14:cNvPr>
              <p14:cNvContentPartPr/>
              <p14:nvPr/>
            </p14:nvContentPartPr>
            <p14:xfrm>
              <a:off x="582160" y="5974260"/>
              <a:ext cx="360" cy="81720"/>
            </p14:xfrm>
          </p:contentPart>
        </mc:Choice>
        <mc:Fallback xmlns="">
          <p:pic>
            <p:nvPicPr>
              <p:cNvPr id="56" name="Ink 55">
                <a:extLst>
                  <a:ext uri="{FF2B5EF4-FFF2-40B4-BE49-F238E27FC236}">
                    <a16:creationId xmlns:a16="http://schemas.microsoft.com/office/drawing/2014/main" id="{910B800F-4F5B-78B1-071C-A2235C6A5BCC}"/>
                  </a:ext>
                </a:extLst>
              </p:cNvPr>
              <p:cNvPicPr/>
              <p:nvPr/>
            </p:nvPicPr>
            <p:blipFill>
              <a:blip r:embed="rId13"/>
              <a:stretch>
                <a:fillRect/>
              </a:stretch>
            </p:blipFill>
            <p:spPr>
              <a:xfrm>
                <a:off x="576040" y="5968140"/>
                <a:ext cx="12600" cy="93960"/>
              </a:xfrm>
              <a:prstGeom prst="rect">
                <a:avLst/>
              </a:prstGeom>
            </p:spPr>
          </p:pic>
        </mc:Fallback>
      </mc:AlternateContent>
      <p:grpSp>
        <p:nvGrpSpPr>
          <p:cNvPr id="40" name="Group 39">
            <a:extLst>
              <a:ext uri="{FF2B5EF4-FFF2-40B4-BE49-F238E27FC236}">
                <a16:creationId xmlns:a16="http://schemas.microsoft.com/office/drawing/2014/main" id="{9857637F-2457-1850-42C8-2823E38A240F}"/>
              </a:ext>
            </a:extLst>
          </p:cNvPr>
          <p:cNvGrpSpPr/>
          <p:nvPr/>
        </p:nvGrpSpPr>
        <p:grpSpPr>
          <a:xfrm>
            <a:off x="573880" y="2970060"/>
            <a:ext cx="177840" cy="27720"/>
            <a:chOff x="655160" y="1882600"/>
            <a:chExt cx="177840" cy="27720"/>
          </a:xfrm>
        </p:grpSpPr>
        <mc:AlternateContent xmlns:mc="http://schemas.openxmlformats.org/markup-compatibility/2006" xmlns:p14="http://schemas.microsoft.com/office/powerpoint/2010/main">
          <mc:Choice Requires="p14">
            <p:contentPart p14:bwMode="auto" r:id="rId14">
              <p14:nvContentPartPr>
                <p14:cNvPr id="36" name="Ink 35">
                  <a:extLst>
                    <a:ext uri="{FF2B5EF4-FFF2-40B4-BE49-F238E27FC236}">
                      <a16:creationId xmlns:a16="http://schemas.microsoft.com/office/drawing/2014/main" id="{9F74E6D4-9BA5-D11E-1170-7E398A41186B}"/>
                    </a:ext>
                  </a:extLst>
                </p14:cNvPr>
                <p14:cNvContentPartPr/>
                <p14:nvPr/>
              </p14:nvContentPartPr>
              <p14:xfrm>
                <a:off x="663440" y="1899520"/>
                <a:ext cx="360" cy="10800"/>
              </p14:xfrm>
            </p:contentPart>
          </mc:Choice>
          <mc:Fallback xmlns="">
            <p:pic>
              <p:nvPicPr>
                <p:cNvPr id="36" name="Ink 35">
                  <a:extLst>
                    <a:ext uri="{FF2B5EF4-FFF2-40B4-BE49-F238E27FC236}">
                      <a16:creationId xmlns:a16="http://schemas.microsoft.com/office/drawing/2014/main" id="{9F74E6D4-9BA5-D11E-1170-7E398A41186B}"/>
                    </a:ext>
                  </a:extLst>
                </p:cNvPr>
                <p:cNvPicPr/>
                <p:nvPr/>
              </p:nvPicPr>
              <p:blipFill>
                <a:blip r:embed="rId15"/>
                <a:stretch>
                  <a:fillRect/>
                </a:stretch>
              </p:blipFill>
              <p:spPr>
                <a:xfrm>
                  <a:off x="657320" y="1893400"/>
                  <a:ext cx="126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7" name="Ink 36">
                  <a:extLst>
                    <a:ext uri="{FF2B5EF4-FFF2-40B4-BE49-F238E27FC236}">
                      <a16:creationId xmlns:a16="http://schemas.microsoft.com/office/drawing/2014/main" id="{3EFB9148-6745-73D3-E242-8E951E0ABDB0}"/>
                    </a:ext>
                  </a:extLst>
                </p14:cNvPr>
                <p14:cNvContentPartPr/>
                <p14:nvPr/>
              </p14:nvContentPartPr>
              <p14:xfrm>
                <a:off x="663440" y="1889440"/>
                <a:ext cx="360" cy="9360"/>
              </p14:xfrm>
            </p:contentPart>
          </mc:Choice>
          <mc:Fallback xmlns="">
            <p:pic>
              <p:nvPicPr>
                <p:cNvPr id="37" name="Ink 36">
                  <a:extLst>
                    <a:ext uri="{FF2B5EF4-FFF2-40B4-BE49-F238E27FC236}">
                      <a16:creationId xmlns:a16="http://schemas.microsoft.com/office/drawing/2014/main" id="{3EFB9148-6745-73D3-E242-8E951E0ABDB0}"/>
                    </a:ext>
                  </a:extLst>
                </p:cNvPr>
                <p:cNvPicPr/>
                <p:nvPr/>
              </p:nvPicPr>
              <p:blipFill>
                <a:blip r:embed="rId15"/>
                <a:stretch>
                  <a:fillRect/>
                </a:stretch>
              </p:blipFill>
              <p:spPr>
                <a:xfrm>
                  <a:off x="657320" y="1883320"/>
                  <a:ext cx="126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746D142E-CEAB-BC76-A6B5-8514C2C49049}"/>
                    </a:ext>
                  </a:extLst>
                </p14:cNvPr>
                <p14:cNvContentPartPr/>
                <p14:nvPr/>
              </p14:nvContentPartPr>
              <p14:xfrm>
                <a:off x="655160" y="1882600"/>
                <a:ext cx="177840" cy="360"/>
              </p14:xfrm>
            </p:contentPart>
          </mc:Choice>
          <mc:Fallback xmlns="">
            <p:pic>
              <p:nvPicPr>
                <p:cNvPr id="39" name="Ink 38">
                  <a:extLst>
                    <a:ext uri="{FF2B5EF4-FFF2-40B4-BE49-F238E27FC236}">
                      <a16:creationId xmlns:a16="http://schemas.microsoft.com/office/drawing/2014/main" id="{746D142E-CEAB-BC76-A6B5-8514C2C49049}"/>
                    </a:ext>
                  </a:extLst>
                </p:cNvPr>
                <p:cNvPicPr/>
                <p:nvPr/>
              </p:nvPicPr>
              <p:blipFill>
                <a:blip r:embed="rId18"/>
                <a:stretch>
                  <a:fillRect/>
                </a:stretch>
              </p:blipFill>
              <p:spPr>
                <a:xfrm>
                  <a:off x="649040" y="1876480"/>
                  <a:ext cx="19008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60" name="Ink 59">
                <a:extLst>
                  <a:ext uri="{FF2B5EF4-FFF2-40B4-BE49-F238E27FC236}">
                    <a16:creationId xmlns:a16="http://schemas.microsoft.com/office/drawing/2014/main" id="{73FF4D3D-8B1A-8293-A5C5-FB38B743FB85}"/>
                  </a:ext>
                </a:extLst>
              </p14:cNvPr>
              <p14:cNvContentPartPr/>
              <p14:nvPr/>
            </p14:nvContentPartPr>
            <p14:xfrm>
              <a:off x="4368640" y="2970060"/>
              <a:ext cx="81720" cy="360"/>
            </p14:xfrm>
          </p:contentPart>
        </mc:Choice>
        <mc:Fallback xmlns="">
          <p:pic>
            <p:nvPicPr>
              <p:cNvPr id="60" name="Ink 59">
                <a:extLst>
                  <a:ext uri="{FF2B5EF4-FFF2-40B4-BE49-F238E27FC236}">
                    <a16:creationId xmlns:a16="http://schemas.microsoft.com/office/drawing/2014/main" id="{73FF4D3D-8B1A-8293-A5C5-FB38B743FB85}"/>
                  </a:ext>
                </a:extLst>
              </p:cNvPr>
              <p:cNvPicPr/>
              <p:nvPr/>
            </p:nvPicPr>
            <p:blipFill>
              <a:blip r:embed="rId20"/>
              <a:stretch>
                <a:fillRect/>
              </a:stretch>
            </p:blipFill>
            <p:spPr>
              <a:xfrm>
                <a:off x="4362520" y="2963940"/>
                <a:ext cx="939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Ink 41">
                <a:extLst>
                  <a:ext uri="{FF2B5EF4-FFF2-40B4-BE49-F238E27FC236}">
                    <a16:creationId xmlns:a16="http://schemas.microsoft.com/office/drawing/2014/main" id="{764CC359-EEBE-1C7E-29F2-67A4BD900D5F}"/>
                  </a:ext>
                </a:extLst>
              </p14:cNvPr>
              <p14:cNvContentPartPr/>
              <p14:nvPr/>
            </p14:nvContentPartPr>
            <p14:xfrm>
              <a:off x="8354920" y="2970060"/>
              <a:ext cx="179640" cy="360"/>
            </p14:xfrm>
          </p:contentPart>
        </mc:Choice>
        <mc:Fallback xmlns="">
          <p:pic>
            <p:nvPicPr>
              <p:cNvPr id="42" name="Ink 41">
                <a:extLst>
                  <a:ext uri="{FF2B5EF4-FFF2-40B4-BE49-F238E27FC236}">
                    <a16:creationId xmlns:a16="http://schemas.microsoft.com/office/drawing/2014/main" id="{764CC359-EEBE-1C7E-29F2-67A4BD900D5F}"/>
                  </a:ext>
                </a:extLst>
              </p:cNvPr>
              <p:cNvPicPr/>
              <p:nvPr/>
            </p:nvPicPr>
            <p:blipFill>
              <a:blip r:embed="rId22"/>
              <a:stretch>
                <a:fillRect/>
              </a:stretch>
            </p:blipFill>
            <p:spPr>
              <a:xfrm>
                <a:off x="8348800" y="2963940"/>
                <a:ext cx="1918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9" name="Ink 58">
                <a:extLst>
                  <a:ext uri="{FF2B5EF4-FFF2-40B4-BE49-F238E27FC236}">
                    <a16:creationId xmlns:a16="http://schemas.microsoft.com/office/drawing/2014/main" id="{864FDE25-EB46-FFBF-5F77-B695A3B57C7C}"/>
                  </a:ext>
                </a:extLst>
              </p14:cNvPr>
              <p14:cNvContentPartPr/>
              <p14:nvPr/>
            </p14:nvContentPartPr>
            <p14:xfrm>
              <a:off x="4337320" y="2976900"/>
              <a:ext cx="360" cy="3055320"/>
            </p14:xfrm>
          </p:contentPart>
        </mc:Choice>
        <mc:Fallback xmlns="">
          <p:pic>
            <p:nvPicPr>
              <p:cNvPr id="59" name="Ink 58">
                <a:extLst>
                  <a:ext uri="{FF2B5EF4-FFF2-40B4-BE49-F238E27FC236}">
                    <a16:creationId xmlns:a16="http://schemas.microsoft.com/office/drawing/2014/main" id="{864FDE25-EB46-FFBF-5F77-B695A3B57C7C}"/>
                  </a:ext>
                </a:extLst>
              </p:cNvPr>
              <p:cNvPicPr/>
              <p:nvPr/>
            </p:nvPicPr>
            <p:blipFill>
              <a:blip r:embed="rId24"/>
              <a:stretch>
                <a:fillRect/>
              </a:stretch>
            </p:blipFill>
            <p:spPr>
              <a:xfrm>
                <a:off x="4331200" y="2970780"/>
                <a:ext cx="12600" cy="3067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4AE3E5D6-A322-F989-3390-2CCABCAAB097}"/>
                  </a:ext>
                </a:extLst>
              </p14:cNvPr>
              <p14:cNvContentPartPr/>
              <p14:nvPr/>
            </p14:nvContentPartPr>
            <p14:xfrm>
              <a:off x="8350600" y="2986980"/>
              <a:ext cx="360" cy="1228680"/>
            </p14:xfrm>
          </p:contentPart>
        </mc:Choice>
        <mc:Fallback xmlns="">
          <p:pic>
            <p:nvPicPr>
              <p:cNvPr id="44" name="Ink 43">
                <a:extLst>
                  <a:ext uri="{FF2B5EF4-FFF2-40B4-BE49-F238E27FC236}">
                    <a16:creationId xmlns:a16="http://schemas.microsoft.com/office/drawing/2014/main" id="{4AE3E5D6-A322-F989-3390-2CCABCAAB097}"/>
                  </a:ext>
                </a:extLst>
              </p:cNvPr>
              <p:cNvPicPr/>
              <p:nvPr/>
            </p:nvPicPr>
            <p:blipFill>
              <a:blip r:embed="rId26"/>
              <a:stretch>
                <a:fillRect/>
              </a:stretch>
            </p:blipFill>
            <p:spPr>
              <a:xfrm>
                <a:off x="8344480" y="2980860"/>
                <a:ext cx="12600" cy="1240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Ink 45">
                <a:extLst>
                  <a:ext uri="{FF2B5EF4-FFF2-40B4-BE49-F238E27FC236}">
                    <a16:creationId xmlns:a16="http://schemas.microsoft.com/office/drawing/2014/main" id="{24462EFD-63C1-BDA7-C2B2-EA1F23DA7EF7}"/>
                  </a:ext>
                </a:extLst>
              </p14:cNvPr>
              <p14:cNvContentPartPr/>
              <p14:nvPr/>
            </p14:nvContentPartPr>
            <p14:xfrm>
              <a:off x="8371480" y="4196580"/>
              <a:ext cx="247680" cy="360"/>
            </p14:xfrm>
          </p:contentPart>
        </mc:Choice>
        <mc:Fallback xmlns="">
          <p:pic>
            <p:nvPicPr>
              <p:cNvPr id="46" name="Ink 45">
                <a:extLst>
                  <a:ext uri="{FF2B5EF4-FFF2-40B4-BE49-F238E27FC236}">
                    <a16:creationId xmlns:a16="http://schemas.microsoft.com/office/drawing/2014/main" id="{24462EFD-63C1-BDA7-C2B2-EA1F23DA7EF7}"/>
                  </a:ext>
                </a:extLst>
              </p:cNvPr>
              <p:cNvPicPr/>
              <p:nvPr/>
            </p:nvPicPr>
            <p:blipFill>
              <a:blip r:embed="rId28"/>
              <a:stretch>
                <a:fillRect/>
              </a:stretch>
            </p:blipFill>
            <p:spPr>
              <a:xfrm>
                <a:off x="8365360" y="4190460"/>
                <a:ext cx="2599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7" name="Ink 46">
                <a:extLst>
                  <a:ext uri="{FF2B5EF4-FFF2-40B4-BE49-F238E27FC236}">
                    <a16:creationId xmlns:a16="http://schemas.microsoft.com/office/drawing/2014/main" id="{B410949E-BA9A-E3D6-9B4E-857B08F17892}"/>
                  </a:ext>
                </a:extLst>
              </p14:cNvPr>
              <p14:cNvContentPartPr/>
              <p14:nvPr/>
            </p14:nvContentPartPr>
            <p14:xfrm>
              <a:off x="4338040" y="4196580"/>
              <a:ext cx="303840" cy="360"/>
            </p14:xfrm>
          </p:contentPart>
        </mc:Choice>
        <mc:Fallback xmlns="">
          <p:pic>
            <p:nvPicPr>
              <p:cNvPr id="47" name="Ink 46">
                <a:extLst>
                  <a:ext uri="{FF2B5EF4-FFF2-40B4-BE49-F238E27FC236}">
                    <a16:creationId xmlns:a16="http://schemas.microsoft.com/office/drawing/2014/main" id="{B410949E-BA9A-E3D6-9B4E-857B08F17892}"/>
                  </a:ext>
                </a:extLst>
              </p:cNvPr>
              <p:cNvPicPr/>
              <p:nvPr/>
            </p:nvPicPr>
            <p:blipFill>
              <a:blip r:embed="rId30"/>
              <a:stretch>
                <a:fillRect/>
              </a:stretch>
            </p:blipFill>
            <p:spPr>
              <a:xfrm>
                <a:off x="4331920" y="4190460"/>
                <a:ext cx="3160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57B38784-5B5C-E603-9858-6DD403A8922E}"/>
                  </a:ext>
                </a:extLst>
              </p14:cNvPr>
              <p14:cNvContentPartPr/>
              <p14:nvPr/>
            </p14:nvContentPartPr>
            <p14:xfrm>
              <a:off x="610600" y="4186500"/>
              <a:ext cx="215640" cy="360"/>
            </p14:xfrm>
          </p:contentPart>
        </mc:Choice>
        <mc:Fallback xmlns="">
          <p:pic>
            <p:nvPicPr>
              <p:cNvPr id="48" name="Ink 47">
                <a:extLst>
                  <a:ext uri="{FF2B5EF4-FFF2-40B4-BE49-F238E27FC236}">
                    <a16:creationId xmlns:a16="http://schemas.microsoft.com/office/drawing/2014/main" id="{57B38784-5B5C-E603-9858-6DD403A8922E}"/>
                  </a:ext>
                </a:extLst>
              </p:cNvPr>
              <p:cNvPicPr/>
              <p:nvPr/>
            </p:nvPicPr>
            <p:blipFill>
              <a:blip r:embed="rId32"/>
              <a:stretch>
                <a:fillRect/>
              </a:stretch>
            </p:blipFill>
            <p:spPr>
              <a:xfrm>
                <a:off x="604480" y="4180380"/>
                <a:ext cx="2278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4" name="Ink 53">
                <a:extLst>
                  <a:ext uri="{FF2B5EF4-FFF2-40B4-BE49-F238E27FC236}">
                    <a16:creationId xmlns:a16="http://schemas.microsoft.com/office/drawing/2014/main" id="{BA1A22E1-FCF0-2D97-0DDC-ADE1C29A5D37}"/>
                  </a:ext>
                </a:extLst>
              </p14:cNvPr>
              <p14:cNvContentPartPr/>
              <p14:nvPr/>
            </p14:nvContentPartPr>
            <p14:xfrm>
              <a:off x="589360" y="5060220"/>
              <a:ext cx="264600" cy="360"/>
            </p14:xfrm>
          </p:contentPart>
        </mc:Choice>
        <mc:Fallback xmlns="">
          <p:pic>
            <p:nvPicPr>
              <p:cNvPr id="54" name="Ink 53">
                <a:extLst>
                  <a:ext uri="{FF2B5EF4-FFF2-40B4-BE49-F238E27FC236}">
                    <a16:creationId xmlns:a16="http://schemas.microsoft.com/office/drawing/2014/main" id="{BA1A22E1-FCF0-2D97-0DDC-ADE1C29A5D37}"/>
                  </a:ext>
                </a:extLst>
              </p:cNvPr>
              <p:cNvPicPr/>
              <p:nvPr/>
            </p:nvPicPr>
            <p:blipFill>
              <a:blip r:embed="rId34"/>
              <a:stretch>
                <a:fillRect/>
              </a:stretch>
            </p:blipFill>
            <p:spPr>
              <a:xfrm>
                <a:off x="583240" y="5054100"/>
                <a:ext cx="2768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8" name="Ink 57">
                <a:extLst>
                  <a:ext uri="{FF2B5EF4-FFF2-40B4-BE49-F238E27FC236}">
                    <a16:creationId xmlns:a16="http://schemas.microsoft.com/office/drawing/2014/main" id="{EBC26548-F85D-17AD-5838-F5D7303C17C9}"/>
                  </a:ext>
                </a:extLst>
              </p14:cNvPr>
              <p14:cNvContentPartPr/>
              <p14:nvPr/>
            </p14:nvContentPartPr>
            <p14:xfrm>
              <a:off x="4327960" y="5060220"/>
              <a:ext cx="274680" cy="360"/>
            </p14:xfrm>
          </p:contentPart>
        </mc:Choice>
        <mc:Fallback xmlns="">
          <p:pic>
            <p:nvPicPr>
              <p:cNvPr id="58" name="Ink 57">
                <a:extLst>
                  <a:ext uri="{FF2B5EF4-FFF2-40B4-BE49-F238E27FC236}">
                    <a16:creationId xmlns:a16="http://schemas.microsoft.com/office/drawing/2014/main" id="{EBC26548-F85D-17AD-5838-F5D7303C17C9}"/>
                  </a:ext>
                </a:extLst>
              </p:cNvPr>
              <p:cNvPicPr/>
              <p:nvPr/>
            </p:nvPicPr>
            <p:blipFill>
              <a:blip r:embed="rId36"/>
              <a:stretch>
                <a:fillRect/>
              </a:stretch>
            </p:blipFill>
            <p:spPr>
              <a:xfrm>
                <a:off x="4321840" y="5054100"/>
                <a:ext cx="2869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7" name="Ink 56">
                <a:extLst>
                  <a:ext uri="{FF2B5EF4-FFF2-40B4-BE49-F238E27FC236}">
                    <a16:creationId xmlns:a16="http://schemas.microsoft.com/office/drawing/2014/main" id="{8B2F8491-E1CB-B42E-7E24-8FEFD7F71B40}"/>
                  </a:ext>
                </a:extLst>
              </p14:cNvPr>
              <p14:cNvContentPartPr/>
              <p14:nvPr/>
            </p14:nvContentPartPr>
            <p14:xfrm>
              <a:off x="4329040" y="6045540"/>
              <a:ext cx="645840" cy="360"/>
            </p14:xfrm>
          </p:contentPart>
        </mc:Choice>
        <mc:Fallback xmlns="">
          <p:pic>
            <p:nvPicPr>
              <p:cNvPr id="57" name="Ink 56">
                <a:extLst>
                  <a:ext uri="{FF2B5EF4-FFF2-40B4-BE49-F238E27FC236}">
                    <a16:creationId xmlns:a16="http://schemas.microsoft.com/office/drawing/2014/main" id="{8B2F8491-E1CB-B42E-7E24-8FEFD7F71B40}"/>
                  </a:ext>
                </a:extLst>
              </p:cNvPr>
              <p:cNvPicPr/>
              <p:nvPr/>
            </p:nvPicPr>
            <p:blipFill>
              <a:blip r:embed="rId38"/>
              <a:stretch>
                <a:fillRect/>
              </a:stretch>
            </p:blipFill>
            <p:spPr>
              <a:xfrm>
                <a:off x="4322920" y="6039420"/>
                <a:ext cx="6580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 54">
                <a:extLst>
                  <a:ext uri="{FF2B5EF4-FFF2-40B4-BE49-F238E27FC236}">
                    <a16:creationId xmlns:a16="http://schemas.microsoft.com/office/drawing/2014/main" id="{96291F01-66D1-06CD-76F8-14EF30D0867A}"/>
                  </a:ext>
                </a:extLst>
              </p14:cNvPr>
              <p14:cNvContentPartPr/>
              <p14:nvPr/>
            </p14:nvContentPartPr>
            <p14:xfrm>
              <a:off x="589360" y="6045540"/>
              <a:ext cx="234000" cy="360"/>
            </p14:xfrm>
          </p:contentPart>
        </mc:Choice>
        <mc:Fallback xmlns="">
          <p:pic>
            <p:nvPicPr>
              <p:cNvPr id="55" name="Ink 54">
                <a:extLst>
                  <a:ext uri="{FF2B5EF4-FFF2-40B4-BE49-F238E27FC236}">
                    <a16:creationId xmlns:a16="http://schemas.microsoft.com/office/drawing/2014/main" id="{96291F01-66D1-06CD-76F8-14EF30D0867A}"/>
                  </a:ext>
                </a:extLst>
              </p:cNvPr>
              <p:cNvPicPr/>
              <p:nvPr/>
            </p:nvPicPr>
            <p:blipFill>
              <a:blip r:embed="rId40"/>
              <a:stretch>
                <a:fillRect/>
              </a:stretch>
            </p:blipFill>
            <p:spPr>
              <a:xfrm>
                <a:off x="583240" y="6039420"/>
                <a:ext cx="246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2" name="Ink 61">
                <a:extLst>
                  <a:ext uri="{FF2B5EF4-FFF2-40B4-BE49-F238E27FC236}">
                    <a16:creationId xmlns:a16="http://schemas.microsoft.com/office/drawing/2014/main" id="{361DE509-952F-6391-24C0-9F8EA17F9797}"/>
                  </a:ext>
                </a:extLst>
              </p14:cNvPr>
              <p14:cNvContentPartPr/>
              <p14:nvPr/>
            </p14:nvContentPartPr>
            <p14:xfrm>
              <a:off x="4338040" y="2972940"/>
              <a:ext cx="49320" cy="14400"/>
            </p14:xfrm>
          </p:contentPart>
        </mc:Choice>
        <mc:Fallback xmlns="">
          <p:pic>
            <p:nvPicPr>
              <p:cNvPr id="62" name="Ink 61">
                <a:extLst>
                  <a:ext uri="{FF2B5EF4-FFF2-40B4-BE49-F238E27FC236}">
                    <a16:creationId xmlns:a16="http://schemas.microsoft.com/office/drawing/2014/main" id="{361DE509-952F-6391-24C0-9F8EA17F9797}"/>
                  </a:ext>
                </a:extLst>
              </p:cNvPr>
              <p:cNvPicPr/>
              <p:nvPr/>
            </p:nvPicPr>
            <p:blipFill>
              <a:blip r:embed="rId42"/>
              <a:stretch>
                <a:fillRect/>
              </a:stretch>
            </p:blipFill>
            <p:spPr>
              <a:xfrm>
                <a:off x="4331920" y="2966820"/>
                <a:ext cx="615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4" name="Ink 63">
                <a:extLst>
                  <a:ext uri="{FF2B5EF4-FFF2-40B4-BE49-F238E27FC236}">
                    <a16:creationId xmlns:a16="http://schemas.microsoft.com/office/drawing/2014/main" id="{5E355F51-C354-147A-DAF5-581DC7AD462A}"/>
                  </a:ext>
                </a:extLst>
              </p14:cNvPr>
              <p14:cNvContentPartPr/>
              <p14:nvPr/>
            </p14:nvContentPartPr>
            <p14:xfrm>
              <a:off x="8818240" y="4181820"/>
              <a:ext cx="61560" cy="63000"/>
            </p14:xfrm>
          </p:contentPart>
        </mc:Choice>
        <mc:Fallback xmlns="">
          <p:pic>
            <p:nvPicPr>
              <p:cNvPr id="64" name="Ink 63">
                <a:extLst>
                  <a:ext uri="{FF2B5EF4-FFF2-40B4-BE49-F238E27FC236}">
                    <a16:creationId xmlns:a16="http://schemas.microsoft.com/office/drawing/2014/main" id="{5E355F51-C354-147A-DAF5-581DC7AD462A}"/>
                  </a:ext>
                </a:extLst>
              </p:cNvPr>
              <p:cNvPicPr/>
              <p:nvPr/>
            </p:nvPicPr>
            <p:blipFill>
              <a:blip r:embed="rId44"/>
              <a:stretch>
                <a:fillRect/>
              </a:stretch>
            </p:blipFill>
            <p:spPr>
              <a:xfrm>
                <a:off x="8809240" y="4172820"/>
                <a:ext cx="792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5" name="Ink 64">
                <a:extLst>
                  <a:ext uri="{FF2B5EF4-FFF2-40B4-BE49-F238E27FC236}">
                    <a16:creationId xmlns:a16="http://schemas.microsoft.com/office/drawing/2014/main" id="{26E32684-FF91-1880-63A9-517B2C89EA52}"/>
                  </a:ext>
                </a:extLst>
              </p14:cNvPr>
              <p14:cNvContentPartPr/>
              <p14:nvPr/>
            </p14:nvContentPartPr>
            <p14:xfrm>
              <a:off x="4808200" y="4135380"/>
              <a:ext cx="104040" cy="53640"/>
            </p14:xfrm>
          </p:contentPart>
        </mc:Choice>
        <mc:Fallback xmlns="">
          <p:pic>
            <p:nvPicPr>
              <p:cNvPr id="65" name="Ink 64">
                <a:extLst>
                  <a:ext uri="{FF2B5EF4-FFF2-40B4-BE49-F238E27FC236}">
                    <a16:creationId xmlns:a16="http://schemas.microsoft.com/office/drawing/2014/main" id="{26E32684-FF91-1880-63A9-517B2C89EA52}"/>
                  </a:ext>
                </a:extLst>
              </p:cNvPr>
              <p:cNvPicPr/>
              <p:nvPr/>
            </p:nvPicPr>
            <p:blipFill>
              <a:blip r:embed="rId46"/>
              <a:stretch>
                <a:fillRect/>
              </a:stretch>
            </p:blipFill>
            <p:spPr>
              <a:xfrm>
                <a:off x="4799200" y="4126380"/>
                <a:ext cx="1216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6" name="Ink 65">
                <a:extLst>
                  <a:ext uri="{FF2B5EF4-FFF2-40B4-BE49-F238E27FC236}">
                    <a16:creationId xmlns:a16="http://schemas.microsoft.com/office/drawing/2014/main" id="{EC83D03C-178D-00E4-4FF8-5BA8966D5CCE}"/>
                  </a:ext>
                </a:extLst>
              </p14:cNvPr>
              <p14:cNvContentPartPr/>
              <p14:nvPr/>
            </p14:nvContentPartPr>
            <p14:xfrm>
              <a:off x="4804960" y="5044020"/>
              <a:ext cx="48240" cy="54360"/>
            </p14:xfrm>
          </p:contentPart>
        </mc:Choice>
        <mc:Fallback xmlns="">
          <p:pic>
            <p:nvPicPr>
              <p:cNvPr id="66" name="Ink 65">
                <a:extLst>
                  <a:ext uri="{FF2B5EF4-FFF2-40B4-BE49-F238E27FC236}">
                    <a16:creationId xmlns:a16="http://schemas.microsoft.com/office/drawing/2014/main" id="{EC83D03C-178D-00E4-4FF8-5BA8966D5CCE}"/>
                  </a:ext>
                </a:extLst>
              </p:cNvPr>
              <p:cNvPicPr/>
              <p:nvPr/>
            </p:nvPicPr>
            <p:blipFill>
              <a:blip r:embed="rId48"/>
              <a:stretch>
                <a:fillRect/>
              </a:stretch>
            </p:blipFill>
            <p:spPr>
              <a:xfrm>
                <a:off x="4796320" y="5035380"/>
                <a:ext cx="65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020E32F7-91DD-C6C6-D4A9-87BBBAC015CE}"/>
                  </a:ext>
                </a:extLst>
              </p14:cNvPr>
              <p14:cNvContentPartPr/>
              <p14:nvPr/>
            </p14:nvContentPartPr>
            <p14:xfrm>
              <a:off x="4793800" y="5994780"/>
              <a:ext cx="84600" cy="113400"/>
            </p14:xfrm>
          </p:contentPart>
        </mc:Choice>
        <mc:Fallback xmlns="">
          <p:pic>
            <p:nvPicPr>
              <p:cNvPr id="67" name="Ink 66">
                <a:extLst>
                  <a:ext uri="{FF2B5EF4-FFF2-40B4-BE49-F238E27FC236}">
                    <a16:creationId xmlns:a16="http://schemas.microsoft.com/office/drawing/2014/main" id="{020E32F7-91DD-C6C6-D4A9-87BBBAC015CE}"/>
                  </a:ext>
                </a:extLst>
              </p:cNvPr>
              <p:cNvPicPr/>
              <p:nvPr/>
            </p:nvPicPr>
            <p:blipFill>
              <a:blip r:embed="rId50"/>
              <a:stretch>
                <a:fillRect/>
              </a:stretch>
            </p:blipFill>
            <p:spPr>
              <a:xfrm>
                <a:off x="4785160" y="5986140"/>
                <a:ext cx="1022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k 67">
                <a:extLst>
                  <a:ext uri="{FF2B5EF4-FFF2-40B4-BE49-F238E27FC236}">
                    <a16:creationId xmlns:a16="http://schemas.microsoft.com/office/drawing/2014/main" id="{9905246D-EF49-96E3-19E4-322DF746B87F}"/>
                  </a:ext>
                </a:extLst>
              </p14:cNvPr>
              <p14:cNvContentPartPr/>
              <p14:nvPr/>
            </p14:nvContentPartPr>
            <p14:xfrm>
              <a:off x="4735480" y="5015940"/>
              <a:ext cx="123840" cy="115560"/>
            </p14:xfrm>
          </p:contentPart>
        </mc:Choice>
        <mc:Fallback xmlns="">
          <p:pic>
            <p:nvPicPr>
              <p:cNvPr id="68" name="Ink 67">
                <a:extLst>
                  <a:ext uri="{FF2B5EF4-FFF2-40B4-BE49-F238E27FC236}">
                    <a16:creationId xmlns:a16="http://schemas.microsoft.com/office/drawing/2014/main" id="{9905246D-EF49-96E3-19E4-322DF746B87F}"/>
                  </a:ext>
                </a:extLst>
              </p:cNvPr>
              <p:cNvPicPr/>
              <p:nvPr/>
            </p:nvPicPr>
            <p:blipFill>
              <a:blip r:embed="rId52"/>
              <a:stretch>
                <a:fillRect/>
              </a:stretch>
            </p:blipFill>
            <p:spPr>
              <a:xfrm>
                <a:off x="4726840" y="5007300"/>
                <a:ext cx="1414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k 69">
                <a:extLst>
                  <a:ext uri="{FF2B5EF4-FFF2-40B4-BE49-F238E27FC236}">
                    <a16:creationId xmlns:a16="http://schemas.microsoft.com/office/drawing/2014/main" id="{1302BDB6-4739-E10A-69B9-3BC0D86BB13B}"/>
                  </a:ext>
                </a:extLst>
              </p14:cNvPr>
              <p14:cNvContentPartPr/>
              <p14:nvPr/>
            </p14:nvContentPartPr>
            <p14:xfrm>
              <a:off x="896800" y="4165980"/>
              <a:ext cx="77400" cy="61560"/>
            </p14:xfrm>
          </p:contentPart>
        </mc:Choice>
        <mc:Fallback xmlns="">
          <p:pic>
            <p:nvPicPr>
              <p:cNvPr id="70" name="Ink 69">
                <a:extLst>
                  <a:ext uri="{FF2B5EF4-FFF2-40B4-BE49-F238E27FC236}">
                    <a16:creationId xmlns:a16="http://schemas.microsoft.com/office/drawing/2014/main" id="{1302BDB6-4739-E10A-69B9-3BC0D86BB13B}"/>
                  </a:ext>
                </a:extLst>
              </p:cNvPr>
              <p:cNvPicPr/>
              <p:nvPr/>
            </p:nvPicPr>
            <p:blipFill>
              <a:blip r:embed="rId54"/>
              <a:stretch>
                <a:fillRect/>
              </a:stretch>
            </p:blipFill>
            <p:spPr>
              <a:xfrm>
                <a:off x="888160" y="4157340"/>
                <a:ext cx="950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1" name="Ink 70">
                <a:extLst>
                  <a:ext uri="{FF2B5EF4-FFF2-40B4-BE49-F238E27FC236}">
                    <a16:creationId xmlns:a16="http://schemas.microsoft.com/office/drawing/2014/main" id="{B041D404-678E-1F5B-48DA-A2382F5144B6}"/>
                  </a:ext>
                </a:extLst>
              </p14:cNvPr>
              <p14:cNvContentPartPr/>
              <p14:nvPr/>
            </p14:nvContentPartPr>
            <p14:xfrm>
              <a:off x="946480" y="5018460"/>
              <a:ext cx="58320" cy="50760"/>
            </p14:xfrm>
          </p:contentPart>
        </mc:Choice>
        <mc:Fallback xmlns="">
          <p:pic>
            <p:nvPicPr>
              <p:cNvPr id="71" name="Ink 70">
                <a:extLst>
                  <a:ext uri="{FF2B5EF4-FFF2-40B4-BE49-F238E27FC236}">
                    <a16:creationId xmlns:a16="http://schemas.microsoft.com/office/drawing/2014/main" id="{B041D404-678E-1F5B-48DA-A2382F5144B6}"/>
                  </a:ext>
                </a:extLst>
              </p:cNvPr>
              <p:cNvPicPr/>
              <p:nvPr/>
            </p:nvPicPr>
            <p:blipFill>
              <a:blip r:embed="rId56"/>
              <a:stretch>
                <a:fillRect/>
              </a:stretch>
            </p:blipFill>
            <p:spPr>
              <a:xfrm>
                <a:off x="937480" y="5009460"/>
                <a:ext cx="759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2" name="Ink 71">
                <a:extLst>
                  <a:ext uri="{FF2B5EF4-FFF2-40B4-BE49-F238E27FC236}">
                    <a16:creationId xmlns:a16="http://schemas.microsoft.com/office/drawing/2014/main" id="{274F955B-527C-5513-3A08-BEA646F51CCB}"/>
                  </a:ext>
                </a:extLst>
              </p14:cNvPr>
              <p14:cNvContentPartPr/>
              <p14:nvPr/>
            </p14:nvContentPartPr>
            <p14:xfrm>
              <a:off x="924160" y="6033660"/>
              <a:ext cx="29520" cy="40680"/>
            </p14:xfrm>
          </p:contentPart>
        </mc:Choice>
        <mc:Fallback xmlns="">
          <p:pic>
            <p:nvPicPr>
              <p:cNvPr id="72" name="Ink 71">
                <a:extLst>
                  <a:ext uri="{FF2B5EF4-FFF2-40B4-BE49-F238E27FC236}">
                    <a16:creationId xmlns:a16="http://schemas.microsoft.com/office/drawing/2014/main" id="{274F955B-527C-5513-3A08-BEA646F51CCB}"/>
                  </a:ext>
                </a:extLst>
              </p:cNvPr>
              <p:cNvPicPr/>
              <p:nvPr/>
            </p:nvPicPr>
            <p:blipFill>
              <a:blip r:embed="rId58"/>
              <a:stretch>
                <a:fillRect/>
              </a:stretch>
            </p:blipFill>
            <p:spPr>
              <a:xfrm>
                <a:off x="915520" y="6025020"/>
                <a:ext cx="47160" cy="58320"/>
              </a:xfrm>
              <a:prstGeom prst="rect">
                <a:avLst/>
              </a:prstGeom>
            </p:spPr>
          </p:pic>
        </mc:Fallback>
      </mc:AlternateContent>
      <p:sp>
        <p:nvSpPr>
          <p:cNvPr id="76" name="Title 1">
            <a:extLst>
              <a:ext uri="{FF2B5EF4-FFF2-40B4-BE49-F238E27FC236}">
                <a16:creationId xmlns:a16="http://schemas.microsoft.com/office/drawing/2014/main" id="{7179CFD3-C3D8-0DDE-1C81-F84F749AB576}"/>
              </a:ext>
            </a:extLst>
          </p:cNvPr>
          <p:cNvSpPr txBox="1">
            <a:spLocks/>
          </p:cNvSpPr>
          <p:nvPr/>
        </p:nvSpPr>
        <p:spPr>
          <a:xfrm>
            <a:off x="443036" y="156950"/>
            <a:ext cx="10515600" cy="13033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8000" b="1" dirty="0">
                <a:solidFill>
                  <a:schemeClr val="bg1"/>
                </a:solidFill>
                <a:latin typeface="Bodoni MT Poster Compressed" panose="02070706080601050204" pitchFamily="18" charset="0"/>
              </a:rPr>
              <a:t>      Methodologies    (Block Diagram)</a:t>
            </a:r>
          </a:p>
        </p:txBody>
      </p:sp>
    </p:spTree>
    <p:extLst>
      <p:ext uri="{BB962C8B-B14F-4D97-AF65-F5344CB8AC3E}">
        <p14:creationId xmlns:p14="http://schemas.microsoft.com/office/powerpoint/2010/main" val="214198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Methodologies</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356853"/>
            <a:ext cx="10515600" cy="4896464"/>
          </a:xfrm>
        </p:spPr>
        <p:txBody>
          <a:bodyPr>
            <a:normAutofit/>
          </a:bodyPr>
          <a:lstStyle/>
          <a:p>
            <a:pPr marL="0" indent="0">
              <a:buNone/>
            </a:pPr>
            <a:r>
              <a:rPr lang="en-US" sz="2000" dirty="0">
                <a:solidFill>
                  <a:schemeClr val="bg1"/>
                </a:solidFill>
                <a:latin typeface="Switzer Light Italic" pitchFamily="50" charset="0"/>
              </a:rPr>
              <a:t>Save as CSV:</a:t>
            </a:r>
          </a:p>
          <a:p>
            <a:pPr marL="0" indent="0">
              <a:buNone/>
            </a:pPr>
            <a:r>
              <a:rPr lang="en-US" sz="2000" dirty="0">
                <a:solidFill>
                  <a:schemeClr val="bg1"/>
                </a:solidFill>
                <a:latin typeface="Switzer Light Italic" pitchFamily="50" charset="0"/>
              </a:rPr>
              <a:t>Names, time, and date of attendance are saved to a CSV file by the </a:t>
            </a:r>
            <a:r>
              <a:rPr lang="en-US" sz="2000" dirty="0" err="1">
                <a:solidFill>
                  <a:schemeClr val="bg1"/>
                </a:solidFill>
                <a:latin typeface="Switzer Light Italic" pitchFamily="50" charset="0"/>
              </a:rPr>
              <a:t>save_to_csv</a:t>
            </a:r>
            <a:r>
              <a:rPr lang="en-US" sz="2000" dirty="0">
                <a:solidFill>
                  <a:schemeClr val="bg1"/>
                </a:solidFill>
                <a:latin typeface="Switzer Light Italic" pitchFamily="50" charset="0"/>
              </a:rPr>
              <a:t> function. To prevent duplicate entries, it looks for dates that already exist in the CSV file.</a:t>
            </a:r>
          </a:p>
          <a:p>
            <a:pPr marL="0" indent="0">
              <a:buNone/>
            </a:pPr>
            <a:endParaRPr lang="en-US" sz="2000" dirty="0">
              <a:solidFill>
                <a:schemeClr val="bg1"/>
              </a:solidFill>
              <a:latin typeface="Switzer Light Italic" pitchFamily="50" charset="0"/>
            </a:endParaRPr>
          </a:p>
          <a:p>
            <a:pPr marL="0" indent="0">
              <a:buNone/>
            </a:pPr>
            <a:r>
              <a:rPr lang="en-US" sz="2000" dirty="0">
                <a:solidFill>
                  <a:schemeClr val="bg1"/>
                </a:solidFill>
                <a:latin typeface="Switzer Light Italic" pitchFamily="50" charset="0"/>
              </a:rPr>
              <a:t>Read Encodings from CSV File:</a:t>
            </a:r>
          </a:p>
          <a:p>
            <a:pPr marL="0" indent="0">
              <a:buNone/>
            </a:pPr>
            <a:r>
              <a:rPr lang="en-US" sz="2000" dirty="0">
                <a:solidFill>
                  <a:schemeClr val="bg1"/>
                </a:solidFill>
                <a:latin typeface="Switzer Light Italic" pitchFamily="50" charset="0"/>
              </a:rPr>
              <a:t>Face encodings can be read from a CSV file using the </a:t>
            </a:r>
            <a:r>
              <a:rPr lang="en-US" sz="2000" dirty="0" err="1">
                <a:solidFill>
                  <a:schemeClr val="bg1"/>
                </a:solidFill>
                <a:latin typeface="Switzer Light Italic" pitchFamily="50" charset="0"/>
              </a:rPr>
              <a:t>read_encodings_from_csv</a:t>
            </a:r>
            <a:r>
              <a:rPr lang="en-US" sz="2000" dirty="0">
                <a:solidFill>
                  <a:schemeClr val="bg1"/>
                </a:solidFill>
                <a:latin typeface="Switzer Light Italic" pitchFamily="50" charset="0"/>
              </a:rPr>
              <a:t> function. The first element in each row in the CSV file is the person's name, while the other elements are face encodings.</a:t>
            </a:r>
          </a:p>
          <a:p>
            <a:pPr marL="0" indent="0">
              <a:buNone/>
            </a:pPr>
            <a:endParaRPr lang="en-IN" sz="2000" dirty="0">
              <a:solidFill>
                <a:schemeClr val="bg1"/>
              </a:solidFill>
              <a:latin typeface="Switzer Light Italic" pitchFamily="50" charset="0"/>
            </a:endParaRPr>
          </a:p>
        </p:txBody>
      </p:sp>
      <p:sp>
        <p:nvSpPr>
          <p:cNvPr id="4" name="Footer Placeholder 3">
            <a:extLst>
              <a:ext uri="{FF2B5EF4-FFF2-40B4-BE49-F238E27FC236}">
                <a16:creationId xmlns:a16="http://schemas.microsoft.com/office/drawing/2014/main" id="{4B22CBDF-8AFB-6134-24F1-B42CF9BBD281}"/>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A97D4A57-87AF-29C8-2076-7B2DC31C3EA3}"/>
              </a:ext>
            </a:extLst>
          </p:cNvPr>
          <p:cNvSpPr>
            <a:spLocks noGrp="1"/>
          </p:cNvSpPr>
          <p:nvPr>
            <p:ph type="sldNum" sz="quarter" idx="12"/>
          </p:nvPr>
        </p:nvSpPr>
        <p:spPr/>
        <p:txBody>
          <a:bodyPr/>
          <a:lstStyle/>
          <a:p>
            <a:fld id="{32D22675-C9DB-4097-90C7-B88D42531625}" type="slidenum">
              <a:rPr lang="en-IN" smtClean="0"/>
              <a:t>5</a:t>
            </a:fld>
            <a:endParaRPr lang="en-IN"/>
          </a:p>
        </p:txBody>
      </p:sp>
    </p:spTree>
    <p:extLst>
      <p:ext uri="{BB962C8B-B14F-4D97-AF65-F5344CB8AC3E}">
        <p14:creationId xmlns:p14="http://schemas.microsoft.com/office/powerpoint/2010/main" val="210860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Methodologies</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459886"/>
            <a:ext cx="10515600" cy="4896464"/>
          </a:xfrm>
        </p:spPr>
        <p:txBody>
          <a:bodyPr>
            <a:normAutofit/>
          </a:bodyPr>
          <a:lstStyle/>
          <a:p>
            <a:pPr marL="0" indent="0">
              <a:buNone/>
            </a:pPr>
            <a:r>
              <a:rPr lang="en-US" sz="2000" dirty="0">
                <a:solidFill>
                  <a:schemeClr val="bg1"/>
                </a:solidFill>
                <a:latin typeface="Switzer Light Italic" pitchFamily="50" charset="0"/>
              </a:rPr>
              <a:t>Utilize Face Recognition to Record Attendance:</a:t>
            </a:r>
          </a:p>
          <a:p>
            <a:pPr marL="0" indent="0">
              <a:buNone/>
            </a:pPr>
            <a:r>
              <a:rPr lang="en-US" sz="2000" dirty="0">
                <a:solidFill>
                  <a:schemeClr val="bg1"/>
                </a:solidFill>
                <a:latin typeface="Switzer Light Italic" pitchFamily="50" charset="0"/>
              </a:rPr>
              <a:t>Face recognition is used by the </a:t>
            </a:r>
            <a:r>
              <a:rPr lang="en-US" sz="2000" dirty="0" err="1">
                <a:solidFill>
                  <a:schemeClr val="bg1"/>
                </a:solidFill>
                <a:latin typeface="Switzer Light Italic" pitchFamily="50" charset="0"/>
              </a:rPr>
              <a:t>mark_attendance_with_face_recognition</a:t>
            </a:r>
            <a:r>
              <a:rPr lang="en-US" sz="2000" dirty="0">
                <a:solidFill>
                  <a:schemeClr val="bg1"/>
                </a:solidFill>
                <a:latin typeface="Switzer Light Italic" pitchFamily="50" charset="0"/>
              </a:rPr>
              <a:t> function to mark attendance. It uses OpenCV (cv2.VideoCapture) to record video frames from a webcam, the </a:t>
            </a:r>
            <a:r>
              <a:rPr lang="en-US" sz="2000" dirty="0" err="1">
                <a:solidFill>
                  <a:schemeClr val="bg1"/>
                </a:solidFill>
                <a:latin typeface="Switzer Light Italic" pitchFamily="50" charset="0"/>
              </a:rPr>
              <a:t>face_recognition</a:t>
            </a:r>
            <a:r>
              <a:rPr lang="en-US" sz="2000" dirty="0">
                <a:solidFill>
                  <a:schemeClr val="bg1"/>
                </a:solidFill>
                <a:latin typeface="Switzer Light Italic" pitchFamily="50" charset="0"/>
              </a:rPr>
              <a:t> library to identify faces, and a comparison with known face encodings. If a match is discovered, the individual's name is noted, and real-time attendance is noted on the video feed. The </a:t>
            </a:r>
            <a:r>
              <a:rPr lang="en-US" sz="2000" dirty="0" err="1">
                <a:solidFill>
                  <a:schemeClr val="bg1"/>
                </a:solidFill>
                <a:latin typeface="Switzer Light Italic" pitchFamily="50" charset="0"/>
              </a:rPr>
              <a:t>save_to_csv</a:t>
            </a:r>
            <a:r>
              <a:rPr lang="en-US" sz="2000" dirty="0">
                <a:solidFill>
                  <a:schemeClr val="bg1"/>
                </a:solidFill>
                <a:latin typeface="Switzer Light Italic" pitchFamily="50" charset="0"/>
              </a:rPr>
              <a:t> function is also used to save the attendance data to a CSV file. The application calls </a:t>
            </a:r>
            <a:r>
              <a:rPr lang="en-US" sz="2000" dirty="0" err="1">
                <a:solidFill>
                  <a:schemeClr val="bg1"/>
                </a:solidFill>
                <a:latin typeface="Switzer Light Italic" pitchFamily="50" charset="0"/>
              </a:rPr>
              <a:t>mark_attendance_with_face_recognition</a:t>
            </a:r>
            <a:r>
              <a:rPr lang="en-US" sz="2000" dirty="0">
                <a:solidFill>
                  <a:schemeClr val="bg1"/>
                </a:solidFill>
                <a:latin typeface="Switzer Light Italic" pitchFamily="50" charset="0"/>
              </a:rPr>
              <a:t> and gives the paths to the CSV file and destination directory in the __main__ block. This implies that the script will use facial recognition to record attendance when it is executed directly.</a:t>
            </a:r>
          </a:p>
          <a:p>
            <a:pPr marL="0" indent="0">
              <a:buNone/>
            </a:pPr>
            <a:endParaRPr lang="en-US" sz="2000" dirty="0">
              <a:solidFill>
                <a:schemeClr val="bg1"/>
              </a:solidFill>
              <a:latin typeface="Switzer Light Italic" pitchFamily="50" charset="0"/>
            </a:endParaRPr>
          </a:p>
          <a:p>
            <a:pPr marL="0" indent="0">
              <a:buNone/>
            </a:pPr>
            <a:r>
              <a:rPr lang="en-US" sz="2000" dirty="0">
                <a:solidFill>
                  <a:schemeClr val="bg1"/>
                </a:solidFill>
                <a:latin typeface="Switzer Light Italic" pitchFamily="50" charset="0"/>
              </a:rPr>
              <a:t>Loop and User Communication:</a:t>
            </a:r>
          </a:p>
          <a:p>
            <a:pPr marL="0" indent="0">
              <a:buNone/>
            </a:pPr>
            <a:r>
              <a:rPr lang="en-US" sz="2000" dirty="0">
                <a:solidFill>
                  <a:schemeClr val="bg1"/>
                </a:solidFill>
                <a:latin typeface="Switzer Light Italic" pitchFamily="50" charset="0"/>
              </a:rPr>
              <a:t>Until the user chooses to stop it, the script will keep capturing and processing video frames in an endless loop. The 'q' key closes the OpenCV window, exits the loop, and releases the resources used for video capture.</a:t>
            </a:r>
          </a:p>
          <a:p>
            <a:pPr marL="0" indent="0">
              <a:buNone/>
            </a:pPr>
            <a:endParaRPr lang="en-US" sz="2000" dirty="0">
              <a:solidFill>
                <a:schemeClr val="bg1"/>
              </a:solidFill>
              <a:latin typeface="Switzer Light Italic" pitchFamily="50" charset="0"/>
            </a:endParaRPr>
          </a:p>
          <a:p>
            <a:pPr marL="0" indent="0">
              <a:buNone/>
            </a:pPr>
            <a:endParaRPr lang="en-IN" sz="2000" dirty="0">
              <a:solidFill>
                <a:schemeClr val="bg1"/>
              </a:solidFill>
              <a:latin typeface="Switzer Light Italic" pitchFamily="50" charset="0"/>
            </a:endParaRPr>
          </a:p>
        </p:txBody>
      </p:sp>
      <p:sp>
        <p:nvSpPr>
          <p:cNvPr id="4" name="Footer Placeholder 3">
            <a:extLst>
              <a:ext uri="{FF2B5EF4-FFF2-40B4-BE49-F238E27FC236}">
                <a16:creationId xmlns:a16="http://schemas.microsoft.com/office/drawing/2014/main" id="{4B22CBDF-8AFB-6134-24F1-B42CF9BBD281}"/>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386B0C60-A6A0-4224-B594-DE3356C2788A}"/>
              </a:ext>
            </a:extLst>
          </p:cNvPr>
          <p:cNvSpPr>
            <a:spLocks noGrp="1"/>
          </p:cNvSpPr>
          <p:nvPr>
            <p:ph type="sldNum" sz="quarter" idx="12"/>
          </p:nvPr>
        </p:nvSpPr>
        <p:spPr/>
        <p:txBody>
          <a:bodyPr/>
          <a:lstStyle/>
          <a:p>
            <a:fld id="{32D22675-C9DB-4097-90C7-B88D42531625}" type="slidenum">
              <a:rPr lang="en-IN" smtClean="0"/>
              <a:t>6</a:t>
            </a:fld>
            <a:endParaRPr lang="en-IN"/>
          </a:p>
        </p:txBody>
      </p:sp>
    </p:spTree>
    <p:extLst>
      <p:ext uri="{BB962C8B-B14F-4D97-AF65-F5344CB8AC3E}">
        <p14:creationId xmlns:p14="http://schemas.microsoft.com/office/powerpoint/2010/main" val="41478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0A43-C87A-3E0B-2410-077EDFD6FA39}"/>
              </a:ext>
            </a:extLst>
          </p:cNvPr>
          <p:cNvSpPr>
            <a:spLocks noGrp="1"/>
          </p:cNvSpPr>
          <p:nvPr>
            <p:ph type="title"/>
          </p:nvPr>
        </p:nvSpPr>
        <p:spPr>
          <a:xfrm>
            <a:off x="838200" y="277812"/>
            <a:ext cx="10515600" cy="1303338"/>
          </a:xfrm>
        </p:spPr>
        <p:txBody>
          <a:bodyPr>
            <a:normAutofit/>
          </a:bodyPr>
          <a:lstStyle/>
          <a:p>
            <a:pPr algn="ctr"/>
            <a:r>
              <a:rPr lang="en-IN" sz="6600" b="1" dirty="0">
                <a:solidFill>
                  <a:schemeClr val="bg1"/>
                </a:solidFill>
                <a:latin typeface="Bodoni MT Poster Compressed" panose="02070706080601050204" pitchFamily="18" charset="0"/>
              </a:rPr>
              <a:t>Methodologies</a:t>
            </a:r>
          </a:p>
        </p:txBody>
      </p:sp>
      <p:sp>
        <p:nvSpPr>
          <p:cNvPr id="3" name="Content Placeholder 2">
            <a:extLst>
              <a:ext uri="{FF2B5EF4-FFF2-40B4-BE49-F238E27FC236}">
                <a16:creationId xmlns:a16="http://schemas.microsoft.com/office/drawing/2014/main" id="{535AB10F-D7E5-6D76-D74B-15624D29B5B8}"/>
              </a:ext>
            </a:extLst>
          </p:cNvPr>
          <p:cNvSpPr>
            <a:spLocks noGrp="1"/>
          </p:cNvSpPr>
          <p:nvPr>
            <p:ph idx="1"/>
          </p:nvPr>
        </p:nvSpPr>
        <p:spPr>
          <a:xfrm>
            <a:off x="838200" y="1356853"/>
            <a:ext cx="10515600" cy="4896464"/>
          </a:xfrm>
        </p:spPr>
        <p:txBody>
          <a:bodyPr>
            <a:normAutofit/>
          </a:bodyPr>
          <a:lstStyle/>
          <a:p>
            <a:pPr marL="0" indent="0">
              <a:buNone/>
            </a:pPr>
            <a:r>
              <a:rPr lang="en-US" sz="2000" dirty="0">
                <a:solidFill>
                  <a:schemeClr val="bg1"/>
                </a:solidFill>
                <a:latin typeface="Switzer Light Italic" pitchFamily="50" charset="0"/>
              </a:rPr>
              <a:t>Configurations for Paths:</a:t>
            </a:r>
          </a:p>
          <a:p>
            <a:pPr marL="0" indent="0">
              <a:buNone/>
            </a:pPr>
            <a:r>
              <a:rPr lang="en-US" sz="2000" dirty="0">
                <a:solidFill>
                  <a:schemeClr val="bg1"/>
                </a:solidFill>
                <a:latin typeface="Switzer Light Italic" pitchFamily="50" charset="0"/>
              </a:rPr>
              <a:t>The project structure determines the paths to the destination directory and CSV file.</a:t>
            </a:r>
          </a:p>
          <a:p>
            <a:pPr marL="0" indent="0">
              <a:buNone/>
            </a:pPr>
            <a:endParaRPr lang="en-US" sz="2000" dirty="0">
              <a:solidFill>
                <a:schemeClr val="bg1"/>
              </a:solidFill>
              <a:latin typeface="Switzer Light Italic" pitchFamily="50" charset="0"/>
            </a:endParaRPr>
          </a:p>
          <a:p>
            <a:pPr marL="0" indent="0">
              <a:buNone/>
            </a:pPr>
            <a:r>
              <a:rPr lang="en-US" sz="2000" dirty="0">
                <a:solidFill>
                  <a:schemeClr val="bg1"/>
                </a:solidFill>
                <a:latin typeface="Switzer Light Italic" pitchFamily="50" charset="0"/>
              </a:rPr>
              <a:t>Principal Role:</a:t>
            </a:r>
          </a:p>
          <a:p>
            <a:pPr marL="0" indent="0">
              <a:buNone/>
            </a:pPr>
            <a:r>
              <a:rPr lang="en-US" sz="2000" dirty="0">
                <a:solidFill>
                  <a:schemeClr val="bg1"/>
                </a:solidFill>
                <a:latin typeface="Switzer Light Italic" pitchFamily="50" charset="0"/>
              </a:rPr>
              <a:t>The wrapper function mark_attendance_button_pressed calls mark_attendance_with_face_recognition and provides paths to the CSV file and destination directory.</a:t>
            </a:r>
          </a:p>
          <a:p>
            <a:pPr marL="0" indent="0">
              <a:buNone/>
            </a:pPr>
            <a:endParaRPr lang="en-US" sz="2000" dirty="0">
              <a:solidFill>
                <a:schemeClr val="bg1"/>
              </a:solidFill>
              <a:latin typeface="Switzer Light Italic" pitchFamily="50" charset="0"/>
            </a:endParaRPr>
          </a:p>
          <a:p>
            <a:pPr marL="0" indent="0">
              <a:buNone/>
            </a:pPr>
            <a:r>
              <a:rPr lang="en-US" sz="2000" dirty="0">
                <a:solidFill>
                  <a:schemeClr val="bg1"/>
                </a:solidFill>
                <a:latin typeface="Switzer Light Italic" pitchFamily="50" charset="0"/>
              </a:rPr>
              <a:t>Principal Implementation:</a:t>
            </a:r>
          </a:p>
          <a:p>
            <a:pPr marL="0" indent="0">
              <a:buNone/>
            </a:pPr>
            <a:r>
              <a:rPr lang="en-US" sz="2000" dirty="0">
                <a:solidFill>
                  <a:schemeClr val="bg1"/>
                </a:solidFill>
                <a:latin typeface="Switzer Light Italic" pitchFamily="50" charset="0"/>
              </a:rPr>
              <a:t>The application calls mark_attendance_with_face_recognition and gives the paths to the CSV file and destination directory in the __main__ block. This implies that the script will use facial recognition to record attendance when it is executed directly.</a:t>
            </a:r>
            <a:endParaRPr lang="en-IN" sz="2000" dirty="0">
              <a:solidFill>
                <a:schemeClr val="bg1"/>
              </a:solidFill>
              <a:latin typeface="Switzer Light Italic" pitchFamily="50" charset="0"/>
            </a:endParaRPr>
          </a:p>
        </p:txBody>
      </p:sp>
      <p:sp>
        <p:nvSpPr>
          <p:cNvPr id="4" name="Footer Placeholder 3">
            <a:extLst>
              <a:ext uri="{FF2B5EF4-FFF2-40B4-BE49-F238E27FC236}">
                <a16:creationId xmlns:a16="http://schemas.microsoft.com/office/drawing/2014/main" id="{4B22CBDF-8AFB-6134-24F1-B42CF9BBD281}"/>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6646370C-527D-46E0-4221-A79B475CE99C}"/>
              </a:ext>
            </a:extLst>
          </p:cNvPr>
          <p:cNvSpPr>
            <a:spLocks noGrp="1"/>
          </p:cNvSpPr>
          <p:nvPr>
            <p:ph type="sldNum" sz="quarter" idx="12"/>
          </p:nvPr>
        </p:nvSpPr>
        <p:spPr/>
        <p:txBody>
          <a:bodyPr/>
          <a:lstStyle/>
          <a:p>
            <a:fld id="{32D22675-C9DB-4097-90C7-B88D42531625}" type="slidenum">
              <a:rPr lang="en-IN" smtClean="0"/>
              <a:t>7</a:t>
            </a:fld>
            <a:endParaRPr lang="en-IN"/>
          </a:p>
        </p:txBody>
      </p:sp>
    </p:spTree>
    <p:extLst>
      <p:ext uri="{BB962C8B-B14F-4D97-AF65-F5344CB8AC3E}">
        <p14:creationId xmlns:p14="http://schemas.microsoft.com/office/powerpoint/2010/main" val="53855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30BA42B-BAF5-C489-3ADD-8999B0BC6E85}"/>
              </a:ext>
            </a:extLst>
          </p:cNvPr>
          <p:cNvSpPr>
            <a:spLocks noGrp="1"/>
          </p:cNvSpPr>
          <p:nvPr>
            <p:ph type="ftr" sz="quarter" idx="11"/>
          </p:nvPr>
        </p:nvSpPr>
        <p:spPr>
          <a:xfrm>
            <a:off x="4201877" y="6217827"/>
            <a:ext cx="4114800" cy="365125"/>
          </a:xfrm>
        </p:spPr>
        <p:txBody>
          <a:bodyPr/>
          <a:lstStyle/>
          <a:p>
            <a:r>
              <a:rPr lang="en-IN"/>
              <a:t>~ By Sanyam Rawat</a:t>
            </a:r>
          </a:p>
        </p:txBody>
      </p:sp>
      <p:sp>
        <p:nvSpPr>
          <p:cNvPr id="5" name="Slide Number Placeholder 4">
            <a:extLst>
              <a:ext uri="{FF2B5EF4-FFF2-40B4-BE49-F238E27FC236}">
                <a16:creationId xmlns:a16="http://schemas.microsoft.com/office/drawing/2014/main" id="{030F8495-76C6-9DC5-BE20-DB267A9382BF}"/>
              </a:ext>
            </a:extLst>
          </p:cNvPr>
          <p:cNvSpPr>
            <a:spLocks noGrp="1"/>
          </p:cNvSpPr>
          <p:nvPr>
            <p:ph type="sldNum" sz="quarter" idx="12"/>
          </p:nvPr>
        </p:nvSpPr>
        <p:spPr/>
        <p:txBody>
          <a:bodyPr/>
          <a:lstStyle/>
          <a:p>
            <a:fld id="{32D22675-C9DB-4097-90C7-B88D42531625}" type="slidenum">
              <a:rPr lang="en-IN" smtClean="0"/>
              <a:t>8</a:t>
            </a:fld>
            <a:endParaRPr lang="en-IN"/>
          </a:p>
        </p:txBody>
      </p:sp>
      <p:sp>
        <p:nvSpPr>
          <p:cNvPr id="9" name="TextBox 8">
            <a:extLst>
              <a:ext uri="{FF2B5EF4-FFF2-40B4-BE49-F238E27FC236}">
                <a16:creationId xmlns:a16="http://schemas.microsoft.com/office/drawing/2014/main" id="{809D1529-B360-7093-200B-4C0DAFA55DA5}"/>
              </a:ext>
            </a:extLst>
          </p:cNvPr>
          <p:cNvSpPr txBox="1"/>
          <p:nvPr/>
        </p:nvSpPr>
        <p:spPr>
          <a:xfrm>
            <a:off x="1130709" y="57867"/>
            <a:ext cx="9556955" cy="1107996"/>
          </a:xfrm>
          <a:prstGeom prst="rect">
            <a:avLst/>
          </a:prstGeom>
          <a:noFill/>
        </p:spPr>
        <p:txBody>
          <a:bodyPr wrap="square" rtlCol="0">
            <a:spAutoFit/>
          </a:bodyPr>
          <a:lstStyle/>
          <a:p>
            <a:r>
              <a:rPr lang="en-IN" sz="6600" b="1" dirty="0">
                <a:solidFill>
                  <a:schemeClr val="bg1"/>
                </a:solidFill>
                <a:latin typeface="Bodoni MT Condensed" panose="02070606080606020203" pitchFamily="18" charset="0"/>
              </a:rPr>
              <a:t>Imports</a:t>
            </a:r>
          </a:p>
        </p:txBody>
      </p:sp>
      <p:sp>
        <p:nvSpPr>
          <p:cNvPr id="11" name="TextBox 10">
            <a:extLst>
              <a:ext uri="{FF2B5EF4-FFF2-40B4-BE49-F238E27FC236}">
                <a16:creationId xmlns:a16="http://schemas.microsoft.com/office/drawing/2014/main" id="{78E3085E-4991-AE6F-04D3-9A03CFFCDA7B}"/>
              </a:ext>
            </a:extLst>
          </p:cNvPr>
          <p:cNvSpPr txBox="1"/>
          <p:nvPr/>
        </p:nvSpPr>
        <p:spPr>
          <a:xfrm>
            <a:off x="5253728" y="773830"/>
            <a:ext cx="6938272" cy="646331"/>
          </a:xfrm>
          <a:prstGeom prst="rect">
            <a:avLst/>
          </a:prstGeom>
          <a:noFill/>
        </p:spPr>
        <p:txBody>
          <a:bodyPr wrap="square" rtlCol="0">
            <a:spAutoFit/>
          </a:bodyPr>
          <a:lstStyle/>
          <a:p>
            <a:r>
              <a:rPr lang="en-IN" dirty="0">
                <a:solidFill>
                  <a:schemeClr val="bg1"/>
                </a:solidFill>
                <a:latin typeface="Switzer Light Italic" pitchFamily="50" charset="0"/>
              </a:rPr>
              <a:t>We import </a:t>
            </a:r>
            <a:r>
              <a:rPr lang="en-IN" dirty="0" err="1">
                <a:solidFill>
                  <a:schemeClr val="bg1"/>
                </a:solidFill>
                <a:latin typeface="Switzer Light Italic" pitchFamily="50" charset="0"/>
              </a:rPr>
              <a:t>Tkinter</a:t>
            </a:r>
            <a:r>
              <a:rPr lang="en-IN" dirty="0">
                <a:solidFill>
                  <a:schemeClr val="bg1"/>
                </a:solidFill>
                <a:latin typeface="Switzer Light Italic" pitchFamily="50" charset="0"/>
              </a:rPr>
              <a:t> to create the interface and PIL is used for image resizing and image handling</a:t>
            </a:r>
          </a:p>
        </p:txBody>
      </p:sp>
      <p:pic>
        <p:nvPicPr>
          <p:cNvPr id="3" name="Picture 2">
            <a:extLst>
              <a:ext uri="{FF2B5EF4-FFF2-40B4-BE49-F238E27FC236}">
                <a16:creationId xmlns:a16="http://schemas.microsoft.com/office/drawing/2014/main" id="{B91ECD5B-EAB4-603C-5D26-97B5CB137B10}"/>
              </a:ext>
            </a:extLst>
          </p:cNvPr>
          <p:cNvPicPr>
            <a:picLocks noChangeAspect="1"/>
          </p:cNvPicPr>
          <p:nvPr/>
        </p:nvPicPr>
        <p:blipFill>
          <a:blip r:embed="rId2"/>
          <a:stretch>
            <a:fillRect/>
          </a:stretch>
        </p:blipFill>
        <p:spPr>
          <a:xfrm>
            <a:off x="298592" y="1497480"/>
            <a:ext cx="4259949" cy="723963"/>
          </a:xfrm>
          <a:prstGeom prst="rect">
            <a:avLst/>
          </a:prstGeom>
        </p:spPr>
      </p:pic>
      <p:pic>
        <p:nvPicPr>
          <p:cNvPr id="8" name="Picture 7">
            <a:extLst>
              <a:ext uri="{FF2B5EF4-FFF2-40B4-BE49-F238E27FC236}">
                <a16:creationId xmlns:a16="http://schemas.microsoft.com/office/drawing/2014/main" id="{633A4861-9A2E-CFE5-6B3C-FBB1944032C0}"/>
              </a:ext>
            </a:extLst>
          </p:cNvPr>
          <p:cNvPicPr>
            <a:picLocks noChangeAspect="1"/>
          </p:cNvPicPr>
          <p:nvPr/>
        </p:nvPicPr>
        <p:blipFill>
          <a:blip r:embed="rId3"/>
          <a:stretch>
            <a:fillRect/>
          </a:stretch>
        </p:blipFill>
        <p:spPr>
          <a:xfrm>
            <a:off x="247515" y="2583424"/>
            <a:ext cx="2997129" cy="1527200"/>
          </a:xfrm>
          <a:prstGeom prst="rect">
            <a:avLst/>
          </a:prstGeom>
        </p:spPr>
      </p:pic>
      <p:pic>
        <p:nvPicPr>
          <p:cNvPr id="12" name="Picture 11">
            <a:extLst>
              <a:ext uri="{FF2B5EF4-FFF2-40B4-BE49-F238E27FC236}">
                <a16:creationId xmlns:a16="http://schemas.microsoft.com/office/drawing/2014/main" id="{1C663797-31E4-79BF-B450-22D1F80744E5}"/>
              </a:ext>
            </a:extLst>
          </p:cNvPr>
          <p:cNvPicPr>
            <a:picLocks noChangeAspect="1"/>
          </p:cNvPicPr>
          <p:nvPr/>
        </p:nvPicPr>
        <p:blipFill>
          <a:blip r:embed="rId4"/>
          <a:stretch>
            <a:fillRect/>
          </a:stretch>
        </p:blipFill>
        <p:spPr>
          <a:xfrm>
            <a:off x="298592" y="4476229"/>
            <a:ext cx="3824627" cy="1618572"/>
          </a:xfrm>
          <a:prstGeom prst="rect">
            <a:avLst/>
          </a:prstGeom>
        </p:spPr>
      </p:pic>
      <p:sp>
        <p:nvSpPr>
          <p:cNvPr id="13" name="TextBox 12">
            <a:extLst>
              <a:ext uri="{FF2B5EF4-FFF2-40B4-BE49-F238E27FC236}">
                <a16:creationId xmlns:a16="http://schemas.microsoft.com/office/drawing/2014/main" id="{3CAC4B34-1CB2-994F-5E57-B6C628C06B17}"/>
              </a:ext>
            </a:extLst>
          </p:cNvPr>
          <p:cNvSpPr txBox="1"/>
          <p:nvPr/>
        </p:nvSpPr>
        <p:spPr>
          <a:xfrm>
            <a:off x="4758813" y="1497480"/>
            <a:ext cx="7315200" cy="830997"/>
          </a:xfrm>
          <a:prstGeom prst="rect">
            <a:avLst/>
          </a:prstGeom>
          <a:noFill/>
        </p:spPr>
        <p:txBody>
          <a:bodyPr wrap="square" rtlCol="0">
            <a:spAutoFit/>
          </a:bodyPr>
          <a:lstStyle/>
          <a:p>
            <a:r>
              <a:rPr lang="en-IN" sz="1600" dirty="0" err="1">
                <a:solidFill>
                  <a:schemeClr val="bg1"/>
                </a:solidFill>
                <a:latin typeface="Switzer Light Italic" pitchFamily="50" charset="0"/>
              </a:rPr>
              <a:t>Mark_attendance_button_pressed</a:t>
            </a:r>
            <a:r>
              <a:rPr lang="en-IN" sz="1600" dirty="0">
                <a:solidFill>
                  <a:schemeClr val="bg1"/>
                </a:solidFill>
                <a:latin typeface="Switzer Light Italic" pitchFamily="50" charset="0"/>
              </a:rPr>
              <a:t> is a function in </a:t>
            </a:r>
            <a:r>
              <a:rPr lang="en-IN" sz="1600" dirty="0" err="1">
                <a:solidFill>
                  <a:schemeClr val="bg1"/>
                </a:solidFill>
                <a:latin typeface="Switzer Light Italic" pitchFamily="50" charset="0"/>
              </a:rPr>
              <a:t>markattendance</a:t>
            </a:r>
            <a:r>
              <a:rPr lang="en-IN" sz="1600" dirty="0">
                <a:solidFill>
                  <a:schemeClr val="bg1"/>
                </a:solidFill>
                <a:latin typeface="Switzer Light Italic" pitchFamily="50" charset="0"/>
              </a:rPr>
              <a:t> file and execute add is a function from file </a:t>
            </a:r>
            <a:r>
              <a:rPr lang="en-IN" sz="1600" dirty="0" err="1">
                <a:solidFill>
                  <a:schemeClr val="bg1"/>
                </a:solidFill>
                <a:latin typeface="Switzer Light Italic" pitchFamily="50" charset="0"/>
              </a:rPr>
              <a:t>newfaces</a:t>
            </a:r>
            <a:r>
              <a:rPr lang="en-IN" sz="1600" dirty="0">
                <a:solidFill>
                  <a:schemeClr val="bg1"/>
                </a:solidFill>
                <a:latin typeface="Switzer Light Italic" pitchFamily="50" charset="0"/>
              </a:rPr>
              <a:t> both of these will be discussed later</a:t>
            </a:r>
          </a:p>
        </p:txBody>
      </p:sp>
      <p:sp>
        <p:nvSpPr>
          <p:cNvPr id="14" name="TextBox 13">
            <a:extLst>
              <a:ext uri="{FF2B5EF4-FFF2-40B4-BE49-F238E27FC236}">
                <a16:creationId xmlns:a16="http://schemas.microsoft.com/office/drawing/2014/main" id="{F1151D91-739D-C408-C00A-A5E9C8183634}"/>
              </a:ext>
            </a:extLst>
          </p:cNvPr>
          <p:cNvSpPr txBox="1"/>
          <p:nvPr/>
        </p:nvSpPr>
        <p:spPr>
          <a:xfrm>
            <a:off x="4659077" y="2603100"/>
            <a:ext cx="7315200" cy="1077218"/>
          </a:xfrm>
          <a:prstGeom prst="rect">
            <a:avLst/>
          </a:prstGeom>
          <a:noFill/>
        </p:spPr>
        <p:txBody>
          <a:bodyPr wrap="square" rtlCol="0">
            <a:spAutoFit/>
          </a:bodyPr>
          <a:lstStyle/>
          <a:p>
            <a:r>
              <a:rPr lang="en-IN" sz="1600" dirty="0">
                <a:solidFill>
                  <a:schemeClr val="bg1"/>
                </a:solidFill>
                <a:latin typeface="Switzer Light Italic" pitchFamily="50" charset="0"/>
              </a:rPr>
              <a:t>cv2 computer vision 2 is used to process frame, show the video feed, capture the face and making it interactable with the user </a:t>
            </a:r>
          </a:p>
          <a:p>
            <a:r>
              <a:rPr lang="en-IN" sz="1600" dirty="0">
                <a:solidFill>
                  <a:schemeClr val="bg1"/>
                </a:solidFill>
                <a:latin typeface="Switzer Light Italic" pitchFamily="50" charset="0"/>
              </a:rPr>
              <a:t>OS is used here for path manipulation</a:t>
            </a:r>
          </a:p>
          <a:p>
            <a:r>
              <a:rPr lang="en-IN" sz="1600" dirty="0" err="1">
                <a:solidFill>
                  <a:schemeClr val="bg1"/>
                </a:solidFill>
                <a:latin typeface="Switzer Light Italic" pitchFamily="50" charset="0"/>
              </a:rPr>
              <a:t>numpy</a:t>
            </a:r>
            <a:r>
              <a:rPr lang="en-IN" sz="1600" dirty="0">
                <a:solidFill>
                  <a:schemeClr val="bg1"/>
                </a:solidFill>
                <a:latin typeface="Switzer Light Italic" pitchFamily="50" charset="0"/>
              </a:rPr>
              <a:t> is used here for array manipulation and face encodings </a:t>
            </a:r>
          </a:p>
        </p:txBody>
      </p:sp>
      <p:sp>
        <p:nvSpPr>
          <p:cNvPr id="16" name="TextBox 15">
            <a:extLst>
              <a:ext uri="{FF2B5EF4-FFF2-40B4-BE49-F238E27FC236}">
                <a16:creationId xmlns:a16="http://schemas.microsoft.com/office/drawing/2014/main" id="{E38F5F47-CF08-7819-71F4-70BAB0857E57}"/>
              </a:ext>
            </a:extLst>
          </p:cNvPr>
          <p:cNvSpPr txBox="1"/>
          <p:nvPr/>
        </p:nvSpPr>
        <p:spPr>
          <a:xfrm>
            <a:off x="4659077" y="4464313"/>
            <a:ext cx="7315200" cy="1323439"/>
          </a:xfrm>
          <a:prstGeom prst="rect">
            <a:avLst/>
          </a:prstGeom>
          <a:noFill/>
        </p:spPr>
        <p:txBody>
          <a:bodyPr wrap="square" rtlCol="0">
            <a:spAutoFit/>
          </a:bodyPr>
          <a:lstStyle/>
          <a:p>
            <a:r>
              <a:rPr lang="en-IN" sz="1600" dirty="0">
                <a:solidFill>
                  <a:schemeClr val="bg1"/>
                </a:solidFill>
                <a:latin typeface="Switzer Light Italic" pitchFamily="50" charset="0"/>
              </a:rPr>
              <a:t>datetime is used to handle the dates and time and to get the current date and time of the day </a:t>
            </a:r>
          </a:p>
          <a:p>
            <a:r>
              <a:rPr lang="en-IN" sz="1600" dirty="0" err="1">
                <a:solidFill>
                  <a:schemeClr val="bg1"/>
                </a:solidFill>
                <a:latin typeface="Switzer Light Italic" pitchFamily="50" charset="0"/>
              </a:rPr>
              <a:t>face_recognition</a:t>
            </a:r>
            <a:r>
              <a:rPr lang="en-IN" sz="1600" dirty="0">
                <a:solidFill>
                  <a:schemeClr val="bg1"/>
                </a:solidFill>
                <a:latin typeface="Switzer Light Italic" pitchFamily="50" charset="0"/>
              </a:rPr>
              <a:t> is used for face detection, face encodings and it also contains pre built models making it not necessary to train the database</a:t>
            </a:r>
          </a:p>
          <a:p>
            <a:r>
              <a:rPr lang="en-IN" sz="1600" dirty="0">
                <a:solidFill>
                  <a:schemeClr val="bg1"/>
                </a:solidFill>
                <a:latin typeface="Switzer Light Italic" pitchFamily="50" charset="0"/>
              </a:rPr>
              <a:t>csv module is used to save the file in the new csv file that is easy to read</a:t>
            </a:r>
          </a:p>
        </p:txBody>
      </p:sp>
    </p:spTree>
    <p:extLst>
      <p:ext uri="{BB962C8B-B14F-4D97-AF65-F5344CB8AC3E}">
        <p14:creationId xmlns:p14="http://schemas.microsoft.com/office/powerpoint/2010/main" val="351635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30BA42B-BAF5-C489-3ADD-8999B0BC6E85}"/>
              </a:ext>
            </a:extLst>
          </p:cNvPr>
          <p:cNvSpPr>
            <a:spLocks noGrp="1"/>
          </p:cNvSpPr>
          <p:nvPr>
            <p:ph type="ftr" sz="quarter" idx="11"/>
          </p:nvPr>
        </p:nvSpPr>
        <p:spPr/>
        <p:txBody>
          <a:bodyPr/>
          <a:lstStyle/>
          <a:p>
            <a:r>
              <a:rPr lang="en-IN"/>
              <a:t>~ By Sanyam Rawat</a:t>
            </a:r>
          </a:p>
        </p:txBody>
      </p:sp>
      <p:sp>
        <p:nvSpPr>
          <p:cNvPr id="5" name="Slide Number Placeholder 4">
            <a:extLst>
              <a:ext uri="{FF2B5EF4-FFF2-40B4-BE49-F238E27FC236}">
                <a16:creationId xmlns:a16="http://schemas.microsoft.com/office/drawing/2014/main" id="{030F8495-76C6-9DC5-BE20-DB267A9382BF}"/>
              </a:ext>
            </a:extLst>
          </p:cNvPr>
          <p:cNvSpPr>
            <a:spLocks noGrp="1"/>
          </p:cNvSpPr>
          <p:nvPr>
            <p:ph type="sldNum" sz="quarter" idx="12"/>
          </p:nvPr>
        </p:nvSpPr>
        <p:spPr/>
        <p:txBody>
          <a:bodyPr/>
          <a:lstStyle/>
          <a:p>
            <a:fld id="{32D22675-C9DB-4097-90C7-B88D42531625}" type="slidenum">
              <a:rPr lang="en-IN" smtClean="0"/>
              <a:t>9</a:t>
            </a:fld>
            <a:endParaRPr lang="en-IN"/>
          </a:p>
        </p:txBody>
      </p:sp>
      <p:pic>
        <p:nvPicPr>
          <p:cNvPr id="7" name="Picture 6">
            <a:extLst>
              <a:ext uri="{FF2B5EF4-FFF2-40B4-BE49-F238E27FC236}">
                <a16:creationId xmlns:a16="http://schemas.microsoft.com/office/drawing/2014/main" id="{CFA0DA7B-083B-6D69-BBC6-8C021B714E1C}"/>
              </a:ext>
            </a:extLst>
          </p:cNvPr>
          <p:cNvPicPr>
            <a:picLocks noChangeAspect="1"/>
          </p:cNvPicPr>
          <p:nvPr/>
        </p:nvPicPr>
        <p:blipFill>
          <a:blip r:embed="rId2"/>
          <a:stretch>
            <a:fillRect/>
          </a:stretch>
        </p:blipFill>
        <p:spPr>
          <a:xfrm>
            <a:off x="446524" y="1024003"/>
            <a:ext cx="6639347" cy="3470427"/>
          </a:xfrm>
          <a:prstGeom prst="rect">
            <a:avLst/>
          </a:prstGeom>
        </p:spPr>
      </p:pic>
      <p:sp>
        <p:nvSpPr>
          <p:cNvPr id="9" name="TextBox 8">
            <a:extLst>
              <a:ext uri="{FF2B5EF4-FFF2-40B4-BE49-F238E27FC236}">
                <a16:creationId xmlns:a16="http://schemas.microsoft.com/office/drawing/2014/main" id="{809D1529-B360-7093-200B-4C0DAFA55DA5}"/>
              </a:ext>
            </a:extLst>
          </p:cNvPr>
          <p:cNvSpPr txBox="1"/>
          <p:nvPr/>
        </p:nvSpPr>
        <p:spPr>
          <a:xfrm>
            <a:off x="1071716" y="57867"/>
            <a:ext cx="9556955" cy="1107996"/>
          </a:xfrm>
          <a:prstGeom prst="rect">
            <a:avLst/>
          </a:prstGeom>
          <a:noFill/>
        </p:spPr>
        <p:txBody>
          <a:bodyPr wrap="square" rtlCol="0">
            <a:spAutoFit/>
          </a:bodyPr>
          <a:lstStyle/>
          <a:p>
            <a:pPr algn="ctr"/>
            <a:r>
              <a:rPr lang="en-IN" sz="6600" b="1" dirty="0">
                <a:solidFill>
                  <a:schemeClr val="bg1"/>
                </a:solidFill>
                <a:latin typeface="Bodoni MT Condensed" panose="02070606080606020203" pitchFamily="18" charset="0"/>
              </a:rPr>
              <a:t>UI Design</a:t>
            </a:r>
          </a:p>
        </p:txBody>
      </p:sp>
      <p:sp>
        <p:nvSpPr>
          <p:cNvPr id="11" name="TextBox 10">
            <a:extLst>
              <a:ext uri="{FF2B5EF4-FFF2-40B4-BE49-F238E27FC236}">
                <a16:creationId xmlns:a16="http://schemas.microsoft.com/office/drawing/2014/main" id="{78E3085E-4991-AE6F-04D3-9A03CFFCDA7B}"/>
              </a:ext>
            </a:extLst>
          </p:cNvPr>
          <p:cNvSpPr txBox="1"/>
          <p:nvPr/>
        </p:nvSpPr>
        <p:spPr>
          <a:xfrm>
            <a:off x="7606096" y="2006780"/>
            <a:ext cx="3887814" cy="3416320"/>
          </a:xfrm>
          <a:prstGeom prst="rect">
            <a:avLst/>
          </a:prstGeom>
          <a:noFill/>
        </p:spPr>
        <p:txBody>
          <a:bodyPr wrap="square" rtlCol="0">
            <a:spAutoFit/>
          </a:bodyPr>
          <a:lstStyle/>
          <a:p>
            <a:r>
              <a:rPr lang="en-IN" dirty="0">
                <a:solidFill>
                  <a:schemeClr val="bg1"/>
                </a:solidFill>
                <a:latin typeface="Switzer Light Italic" pitchFamily="50" charset="0"/>
              </a:rPr>
              <a:t>The class </a:t>
            </a:r>
            <a:r>
              <a:rPr lang="en-IN" dirty="0" err="1">
                <a:solidFill>
                  <a:schemeClr val="bg1"/>
                </a:solidFill>
                <a:latin typeface="Switzer Light Italic" pitchFamily="50" charset="0"/>
              </a:rPr>
              <a:t>SimpleUI</a:t>
            </a:r>
            <a:r>
              <a:rPr lang="en-IN" dirty="0">
                <a:solidFill>
                  <a:schemeClr val="bg1"/>
                </a:solidFill>
                <a:latin typeface="Switzer Light Italic" pitchFamily="50" charset="0"/>
              </a:rPr>
              <a:t> we define contains our basic UI design with the background image and setting it’s geometry i.e.,  the window size and the background is also adjusted for the window</a:t>
            </a:r>
          </a:p>
          <a:p>
            <a:endParaRPr lang="en-IN" dirty="0">
              <a:solidFill>
                <a:schemeClr val="bg1"/>
              </a:solidFill>
              <a:latin typeface="Switzer Light Italic" pitchFamily="50" charset="0"/>
            </a:endParaRPr>
          </a:p>
          <a:p>
            <a:r>
              <a:rPr lang="en-IN" dirty="0">
                <a:solidFill>
                  <a:schemeClr val="bg1"/>
                </a:solidFill>
                <a:latin typeface="Switzer Light Italic" pitchFamily="50" charset="0"/>
              </a:rPr>
              <a:t>The function </a:t>
            </a:r>
            <a:r>
              <a:rPr lang="en-IN" dirty="0" err="1">
                <a:solidFill>
                  <a:schemeClr val="bg1"/>
                </a:solidFill>
                <a:latin typeface="Switzer Light Italic" pitchFamily="50" charset="0"/>
              </a:rPr>
              <a:t>center_window</a:t>
            </a:r>
            <a:r>
              <a:rPr lang="en-IN" dirty="0">
                <a:solidFill>
                  <a:schemeClr val="bg1"/>
                </a:solidFill>
                <a:latin typeface="Switzer Light Italic" pitchFamily="50" charset="0"/>
              </a:rPr>
              <a:t>(self) centres the window when it is opened by running the program or the executable file so it is in the centre of the screen.</a:t>
            </a:r>
          </a:p>
        </p:txBody>
      </p:sp>
      <p:pic>
        <p:nvPicPr>
          <p:cNvPr id="15" name="Picture 14">
            <a:extLst>
              <a:ext uri="{FF2B5EF4-FFF2-40B4-BE49-F238E27FC236}">
                <a16:creationId xmlns:a16="http://schemas.microsoft.com/office/drawing/2014/main" id="{355D419E-4EC3-CDA9-BDAD-317A9768B82A}"/>
              </a:ext>
            </a:extLst>
          </p:cNvPr>
          <p:cNvPicPr>
            <a:picLocks noChangeAspect="1"/>
          </p:cNvPicPr>
          <p:nvPr/>
        </p:nvPicPr>
        <p:blipFill rotWithShape="1">
          <a:blip r:embed="rId3"/>
          <a:srcRect l="-11665" r="11665"/>
          <a:stretch/>
        </p:blipFill>
        <p:spPr>
          <a:xfrm>
            <a:off x="-432000" y="4494430"/>
            <a:ext cx="7527437" cy="1497169"/>
          </a:xfrm>
          <a:prstGeom prst="rect">
            <a:avLst/>
          </a:prstGeom>
        </p:spPr>
      </p:pic>
    </p:spTree>
    <p:extLst>
      <p:ext uri="{BB962C8B-B14F-4D97-AF65-F5344CB8AC3E}">
        <p14:creationId xmlns:p14="http://schemas.microsoft.com/office/powerpoint/2010/main" val="2261143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2139</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Bodoni MT Condensed</vt:lpstr>
      <vt:lpstr>Bodoni MT Poster Compressed</vt:lpstr>
      <vt:lpstr>Calibri</vt:lpstr>
      <vt:lpstr>Calibri Light</vt:lpstr>
      <vt:lpstr>Switzer Light Italic</vt:lpstr>
      <vt:lpstr>Office Theme</vt:lpstr>
      <vt:lpstr>Mini Project   Attendance Automation Using Facial Recognition</vt:lpstr>
      <vt:lpstr>Problem Statement</vt:lpstr>
      <vt:lpstr>Introduction</vt:lpstr>
      <vt:lpstr>PowerPoint Presentation</vt:lpstr>
      <vt:lpstr>Methodologies</vt:lpstr>
      <vt:lpstr>Methodologies</vt:lpstr>
      <vt:lpstr>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Future Updates on This Project</vt:lpstr>
      <vt:lpstr>Thank You For Being with me till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Attendance Automation Using Facial Recognition</dc:title>
  <dc:creator>sanyam rawat</dc:creator>
  <cp:lastModifiedBy>sanyam rawat</cp:lastModifiedBy>
  <cp:revision>7</cp:revision>
  <dcterms:created xsi:type="dcterms:W3CDTF">2023-11-29T18:14:30Z</dcterms:created>
  <dcterms:modified xsi:type="dcterms:W3CDTF">2023-11-30T10:21:47Z</dcterms:modified>
</cp:coreProperties>
</file>