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58" autoAdjust="0"/>
    <p:restoredTop sz="94660"/>
  </p:normalViewPr>
  <p:slideViewPr>
    <p:cSldViewPr snapToGrid="0">
      <p:cViewPr varScale="1">
        <p:scale>
          <a:sx n="84" d="100"/>
          <a:sy n="84" d="100"/>
        </p:scale>
        <p:origin x="42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2D26DF7E-BD4B-46C8-8216-372AB5499CF4}" type="datetimeFigureOut">
              <a:rPr lang="en-IN" smtClean="0"/>
              <a:t>12-01-2025</a:t>
            </a:fld>
            <a:endParaRPr lang="en-IN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FF4367-95FD-4832-AD38-8AFCE3FB94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69862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6DF7E-BD4B-46C8-8216-372AB5499CF4}" type="datetimeFigureOut">
              <a:rPr lang="en-IN" smtClean="0"/>
              <a:t>12-01-2025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F4367-95FD-4832-AD38-8AFCE3FB94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807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6DF7E-BD4B-46C8-8216-372AB5499CF4}" type="datetimeFigureOut">
              <a:rPr lang="en-IN" smtClean="0"/>
              <a:t>12-01-2025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F4367-95FD-4832-AD38-8AFCE3FB94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3425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6DF7E-BD4B-46C8-8216-372AB5499CF4}" type="datetimeFigureOut">
              <a:rPr lang="en-IN" smtClean="0"/>
              <a:t>12-01-2025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F4367-95FD-4832-AD38-8AFCE3FB94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063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2D26DF7E-BD4B-46C8-8216-372AB5499CF4}" type="datetimeFigureOut">
              <a:rPr lang="en-IN" smtClean="0"/>
              <a:t>12-01-2025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EDFF4367-95FD-4832-AD38-8AFCE3FB94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43937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6DF7E-BD4B-46C8-8216-372AB5499CF4}" type="datetimeFigureOut">
              <a:rPr lang="en-IN" smtClean="0"/>
              <a:t>12-01-2025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F4367-95FD-4832-AD38-8AFCE3FB94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6982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6DF7E-BD4B-46C8-8216-372AB5499CF4}" type="datetimeFigureOut">
              <a:rPr lang="en-IN" smtClean="0"/>
              <a:t>12-01-2025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F4367-95FD-4832-AD38-8AFCE3FB94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3182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6DF7E-BD4B-46C8-8216-372AB5499CF4}" type="datetimeFigureOut">
              <a:rPr lang="en-IN" smtClean="0"/>
              <a:t>12-01-2025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F4367-95FD-4832-AD38-8AFCE3FB94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0507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6DF7E-BD4B-46C8-8216-372AB5499CF4}" type="datetimeFigureOut">
              <a:rPr lang="en-IN" smtClean="0"/>
              <a:t>12-01-2025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F4367-95FD-4832-AD38-8AFCE3FB94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1251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6DF7E-BD4B-46C8-8216-372AB5499CF4}" type="datetimeFigureOut">
              <a:rPr lang="en-IN" smtClean="0"/>
              <a:t>12-01-2025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IN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DFF4367-95FD-4832-AD38-8AFCE3FB94E2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13773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2D26DF7E-BD4B-46C8-8216-372AB5499CF4}" type="datetimeFigureOut">
              <a:rPr lang="en-IN" smtClean="0"/>
              <a:t>12-01-2025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DFF4367-95FD-4832-AD38-8AFCE3FB94E2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43003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D26DF7E-BD4B-46C8-8216-372AB5499CF4}" type="datetimeFigureOut">
              <a:rPr lang="en-IN" smtClean="0"/>
              <a:t>12-01-2025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FF4367-95FD-4832-AD38-8AFCE3FB94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66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49126-5FDF-7BE6-B1A1-F6F220E505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64362" y="1727204"/>
            <a:ext cx="9068586" cy="1701796"/>
          </a:xfrm>
        </p:spPr>
        <p:txBody>
          <a:bodyPr/>
          <a:lstStyle/>
          <a:p>
            <a:r>
              <a:rPr lang="en-IN" sz="4400" dirty="0"/>
              <a:t>Spotify Based Music Recommendation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894014-E20D-CCBD-1980-9F233B1C69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62100" y="3437468"/>
            <a:ext cx="9070848" cy="1701795"/>
          </a:xfrm>
        </p:spPr>
        <p:txBody>
          <a:bodyPr>
            <a:normAutofit/>
          </a:bodyPr>
          <a:lstStyle/>
          <a:p>
            <a:r>
              <a:rPr lang="en-IN" sz="2000" dirty="0"/>
              <a:t>Student Name: Sanyam Rawat</a:t>
            </a:r>
          </a:p>
          <a:p>
            <a:r>
              <a:rPr lang="en-IN" sz="2000" dirty="0"/>
              <a:t>Mentor name: </a:t>
            </a:r>
            <a:r>
              <a:rPr lang="en-IN" sz="2000" dirty="0" err="1"/>
              <a:t>Dr.</a:t>
            </a:r>
            <a:r>
              <a:rPr lang="en-IN" sz="2000" dirty="0"/>
              <a:t> </a:t>
            </a:r>
            <a:r>
              <a:rPr lang="en-IN" sz="2000" dirty="0" err="1"/>
              <a:t>Hriday</a:t>
            </a:r>
            <a:r>
              <a:rPr lang="en-IN" sz="2000" dirty="0"/>
              <a:t> Kumar</a:t>
            </a:r>
          </a:p>
          <a:p>
            <a:r>
              <a:rPr lang="en-IN" sz="2000" dirty="0"/>
              <a:t>Institution: Graphic Era Deemed to be University</a:t>
            </a:r>
          </a:p>
          <a:p>
            <a:r>
              <a:rPr lang="en-IN" sz="2000" dirty="0"/>
              <a:t>Date: 12/Jan/2025</a:t>
            </a:r>
          </a:p>
        </p:txBody>
      </p:sp>
    </p:spTree>
    <p:extLst>
      <p:ext uri="{BB962C8B-B14F-4D97-AF65-F5344CB8AC3E}">
        <p14:creationId xmlns:p14="http://schemas.microsoft.com/office/powerpoint/2010/main" val="25299096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50A69-C852-037A-109A-A68932542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Future Work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9612CC2-7746-5C8C-633E-E39A7F4AF91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66800" y="2545586"/>
            <a:ext cx="10421815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Real-Time Recommendations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Incorporate user listening habits in real time.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Deep Learning Models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Explore neural networks for better feature extraction and prediction.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Cross-Platform Integration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Expand functionality to other music platforms.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Improved Personalization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Use sentiment analysis for mood-based song suggestions. </a:t>
            </a:r>
          </a:p>
        </p:txBody>
      </p:sp>
    </p:spTree>
    <p:extLst>
      <p:ext uri="{BB962C8B-B14F-4D97-AF65-F5344CB8AC3E}">
        <p14:creationId xmlns:p14="http://schemas.microsoft.com/office/powerpoint/2010/main" val="1905106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843DB-C4F4-9C9F-AAA5-E2D096DDF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6000" b="1" dirty="0">
                <a:latin typeface="Broadway" panose="04040905080B02020502" pitchFamily="82" charset="0"/>
              </a:rPr>
              <a:t>Introduction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95BE0696-9EC8-0CFC-03EC-2AB5A68B740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28133" y="2144576"/>
            <a:ext cx="11074401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music industry is growing exponentially, and personalized music recommendations have become essential for user satisfaction.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Existing systems primarily rely on predefined datasets, limiting their ability to adapt to new or rare songs.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Aim: To develop a dynamic music recommendation system that understands user preferences and suggests both known and unknown songs. </a:t>
            </a:r>
          </a:p>
        </p:txBody>
      </p:sp>
    </p:spTree>
    <p:extLst>
      <p:ext uri="{BB962C8B-B14F-4D97-AF65-F5344CB8AC3E}">
        <p14:creationId xmlns:p14="http://schemas.microsoft.com/office/powerpoint/2010/main" val="29333349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515E3-A4E5-7C7D-B0C5-CC7E60598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C83CC0-315E-0690-2C27-768B86185B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Avenir Next LT Pro Light" panose="020B0304020202020204" pitchFamily="34" charset="0"/>
              </a:rPr>
              <a:t>Current </a:t>
            </a:r>
            <a:r>
              <a:rPr lang="en-US" sz="2400" dirty="0" err="1">
                <a:latin typeface="Avenir Next LT Pro Light" panose="020B0304020202020204" pitchFamily="34" charset="0"/>
              </a:rPr>
              <a:t>spotify</a:t>
            </a:r>
            <a:r>
              <a:rPr lang="en-US" sz="2400" dirty="0">
                <a:latin typeface="Avenir Next LT Pro Light" panose="020B0304020202020204" pitchFamily="34" charset="0"/>
              </a:rPr>
              <a:t> recommendation systems struggle with: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venir Next LT Pro Light" panose="020B0304020202020204" pitchFamily="34" charset="0"/>
              </a:rPr>
              <a:t>Understanding the nature of the playlist.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venir Next LT Pro Light" panose="020B0304020202020204" pitchFamily="34" charset="0"/>
              </a:rPr>
              <a:t>Lack of underrated artists.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venir Next LT Pro Light" panose="020B0304020202020204" pitchFamily="34" charset="0"/>
              </a:rPr>
              <a:t>Lack of personalization for playlist-based recommendations.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Avenir Next LT Pro Light" panose="020B0304020202020204" pitchFamily="34" charset="0"/>
              </a:rPr>
              <a:t>Our system addresses these gaps by integrating Spotify's API and advanced similarity metrics.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7890090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EC6A2-B4A6-2E51-CCB1-39E929C95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>Methodology (System Architecture)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982A4337-89A0-7D26-EF84-8235CD66515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28134" y="2422418"/>
            <a:ext cx="10193867" cy="2954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Collection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Tracks dataset containing features like popularity, genre, release year, and artist.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Spotify API integration to fetch real-time song data.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Preprocessing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Removal of null values and irrelevant features.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Sorting tracks by popularity and removing duplicates.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5313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E43C4-E1B2-813B-EE87-A15D88877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8933" y="524933"/>
            <a:ext cx="10346267" cy="1489261"/>
          </a:xfrm>
        </p:spPr>
        <p:txBody>
          <a:bodyPr>
            <a:normAutofit/>
          </a:bodyPr>
          <a:lstStyle/>
          <a:p>
            <a:r>
              <a:rPr lang="en-IN" sz="3600" b="1" dirty="0"/>
              <a:t>Methodology (Feature Extraction &amp; Similarity)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5030CB2-374D-DC78-CABC-716FB6995FD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99067" y="2289985"/>
            <a:ext cx="8902630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Feature Extraction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Text-based features (genres) processed using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CountVectorizer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Numerical features like tempo, loudness, and danceability.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Similarity Calculation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Cosine similarity applied to text and numerical vectors.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Weighted combination of similarities to rank recommendations.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65564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D85A0-064D-44A7-26E8-8B8CA9F10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933" y="642594"/>
            <a:ext cx="11125199" cy="1371600"/>
          </a:xfrm>
        </p:spPr>
        <p:txBody>
          <a:bodyPr>
            <a:normAutofit/>
          </a:bodyPr>
          <a:lstStyle/>
          <a:p>
            <a:r>
              <a:rPr lang="en-IN" sz="3600" b="1" dirty="0"/>
              <a:t>Methodology (Playlist-Based Recommendations)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A99064C8-AE3E-70DD-C3DA-8E74F34FD8A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17803" y="2501263"/>
            <a:ext cx="10956394" cy="310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Playlist Input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Extracts user-provided playlist songs via Spotify API.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Vector Averaging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Averages features of playlist songs to determine user preferences.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Dynamic Recommendation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Suggests tracks based on aggregated similarity with the playlist.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1397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6CA39-56F3-2326-DFE4-80920DD1D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1376" y="377418"/>
            <a:ext cx="3347326" cy="1371600"/>
          </a:xfrm>
        </p:spPr>
        <p:txBody>
          <a:bodyPr/>
          <a:lstStyle/>
          <a:p>
            <a:r>
              <a:rPr lang="en-IN" b="1" dirty="0"/>
              <a:t>Results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F068506-4669-1DDD-333B-DF027286530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73643" y="1063218"/>
            <a:ext cx="8663354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Successfully recommended songs for popular and niche tracks.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Enhanced personalization with playlist-based input.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Visualized features like tempo and loudness distribution to validate dataset quality.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Example Recommendations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850E6A5-B09E-557D-0C78-87EC3A0B7B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3792" y="3032723"/>
            <a:ext cx="5468112" cy="3568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7328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3F887-8A62-F5DA-753A-E6184C2DB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Discussion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4C6544A-F232-7844-0209-F1150A1653E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66800" y="2083922"/>
            <a:ext cx="9765323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Strengths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Combines text and numeric features for robust similarity analysis.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Adaptable to new datasets via Spotify API.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Limitations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Dependent on the quality of Spotify data.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May not capture highly subjective user preferences.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 Feedback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Positive response to playlist-based recommendations. </a:t>
            </a:r>
          </a:p>
        </p:txBody>
      </p:sp>
    </p:spTree>
    <p:extLst>
      <p:ext uri="{BB962C8B-B14F-4D97-AF65-F5344CB8AC3E}">
        <p14:creationId xmlns:p14="http://schemas.microsoft.com/office/powerpoint/2010/main" val="16102808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EA238-3ACB-7CBF-81A5-4A5E0E8DC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Conclusion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4C09062-7B52-F36D-F453-0858A1DF2B2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07720" y="1907292"/>
            <a:ext cx="10576560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Developed a music recommendation system capable of suggesting both familiar and unfamiliar tracks.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Leveraged Spotify API for dynamic data integration.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Used advanced similarity metrics to enhance recommendation accuracy. </a:t>
            </a:r>
          </a:p>
        </p:txBody>
      </p:sp>
    </p:spTree>
    <p:extLst>
      <p:ext uri="{BB962C8B-B14F-4D97-AF65-F5344CB8AC3E}">
        <p14:creationId xmlns:p14="http://schemas.microsoft.com/office/powerpoint/2010/main" val="2145320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236</TotalTime>
  <Words>434</Words>
  <Application>Microsoft Office PowerPoint</Application>
  <PresentationFormat>Widescreen</PresentationFormat>
  <Paragraphs>61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Avenir Next LT Pro Light</vt:lpstr>
      <vt:lpstr>Broadway</vt:lpstr>
      <vt:lpstr>Century Gothic</vt:lpstr>
      <vt:lpstr>Garamond</vt:lpstr>
      <vt:lpstr>Savon</vt:lpstr>
      <vt:lpstr>Spotify Based Music Recommendation system</vt:lpstr>
      <vt:lpstr>Introduction</vt:lpstr>
      <vt:lpstr>Problem Statement</vt:lpstr>
      <vt:lpstr>Methodology (System Architecture)</vt:lpstr>
      <vt:lpstr>Methodology (Feature Extraction &amp; Similarity)</vt:lpstr>
      <vt:lpstr>Methodology (Playlist-Based Recommendations)</vt:lpstr>
      <vt:lpstr>Results</vt:lpstr>
      <vt:lpstr>Discussion</vt:lpstr>
      <vt:lpstr>Conclusion</vt:lpstr>
      <vt:lpstr>Future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YamYam</dc:creator>
  <cp:lastModifiedBy>YamYam</cp:lastModifiedBy>
  <cp:revision>1</cp:revision>
  <dcterms:created xsi:type="dcterms:W3CDTF">2025-01-12T02:03:30Z</dcterms:created>
  <dcterms:modified xsi:type="dcterms:W3CDTF">2025-01-12T06:00:09Z</dcterms:modified>
</cp:coreProperties>
</file>