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74" r:id="rId5"/>
    <p:sldId id="278" r:id="rId6"/>
    <p:sldId id="259" r:id="rId7"/>
    <p:sldId id="262" r:id="rId8"/>
    <p:sldId id="275" r:id="rId9"/>
    <p:sldId id="276" r:id="rId10"/>
    <p:sldId id="277"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692ABE-02FB-37CF-6553-D1FF938DC3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7801F84-FBA0-FCDE-7FDE-2383ADE14C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673F17-5CBF-40D0-B253-7DFA361BEFA7}" type="datetimeFigureOut">
              <a:rPr lang="en-IN" smtClean="0"/>
              <a:t>21-01-2024</a:t>
            </a:fld>
            <a:endParaRPr lang="en-IN"/>
          </a:p>
        </p:txBody>
      </p:sp>
      <p:sp>
        <p:nvSpPr>
          <p:cNvPr id="4" name="Footer Placeholder 3">
            <a:extLst>
              <a:ext uri="{FF2B5EF4-FFF2-40B4-BE49-F238E27FC236}">
                <a16:creationId xmlns:a16="http://schemas.microsoft.com/office/drawing/2014/main" id="{B66C9418-01C7-2D38-B404-B03EF046C8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 Sanyam Rawat</a:t>
            </a:r>
          </a:p>
        </p:txBody>
      </p:sp>
      <p:sp>
        <p:nvSpPr>
          <p:cNvPr id="5" name="Slide Number Placeholder 4">
            <a:extLst>
              <a:ext uri="{FF2B5EF4-FFF2-40B4-BE49-F238E27FC236}">
                <a16:creationId xmlns:a16="http://schemas.microsoft.com/office/drawing/2014/main" id="{2FC71A2F-E74C-A8E9-3B83-72E35A032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FB7CF-63BF-4F71-AC7B-30C6EA508AA2}" type="slidenum">
              <a:rPr lang="en-IN" smtClean="0"/>
              <a:t>‹#›</a:t>
            </a:fld>
            <a:endParaRPr lang="en-IN"/>
          </a:p>
        </p:txBody>
      </p:sp>
    </p:spTree>
    <p:extLst>
      <p:ext uri="{BB962C8B-B14F-4D97-AF65-F5344CB8AC3E}">
        <p14:creationId xmlns:p14="http://schemas.microsoft.com/office/powerpoint/2010/main" val="3360010890"/>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28:30.770"/>
    </inkml:context>
    <inkml:brush xml:id="br0">
      <inkml:brushProperty name="width" value="0.035" units="cm"/>
      <inkml:brushProperty name="height" value="0.035" units="cm"/>
      <inkml:brushProperty name="color" value="#FFFFFF"/>
    </inkml:brush>
  </inkml:definitions>
  <inkml:trace contextRef="#ctx0" brushRef="#br0">5607 1 23657,'-3117'0'-2253,"921"0"5424,2196 0-3171,-13-1 0,1 1 0,-1 1 0,0 0 0,0 1 0,-16 4 0,26-5 0,0 1 0,0-1 0,0 0 0,0 1 0,0 0 0,1-1 0,-1 1 0,0 0 0,1 0 0,-1 1 0,1-1 0,0 0 0,0 1 0,0 0 0,0-1 0,0 1 0,0 0 0,1 0 0,0 0 0,-1 0 0,1 0 0,0 0 0,0 0 0,1 1 0,-1-1 0,0 4 0,-1 29 0,2 0 0,5 47 0,0 13 0,-5 1121 0,-1-1224 0,1-1 0,-2 0 0,1 1 0,-1-1 0,0 1 0,0 0 0,-1 0 0,0 0 0,-5-8 0,-42-62 0,19 31 0,28 43 0,-18-28 0,21 30 0,0 1 0,-1-1 0,1 0 0,0 1 0,-1-1 0,1 1 0,-1-1 0,1 1 0,-1-1 0,1 1 0,-1-1 0,1 1 0,-1-1 0,0 1 0,1-1 0,-1 1 0,0 0 0,1 0 0,-1-1 0,0 1 0,1 0 0,-1 0 0,0 0 0,0 0 0,1 0 0,-1 0 0,0 0 0,1 0 0,-1 0 0,0 0 0,0 0 0,1 0 0,-1 0 0,0 0 0,1 1 0,-1-1 0,-1 1 0,2 0 0,-1-1 0,1 1 0,0 0 0,0-1 0,0 1 0,-1 0 0,1-1 0,0 1 0,0 0 0,0-1 0,0 1 0,0 0 0,0 0 0,0-1 0,0 1 0,1 0 0,-1-1 0,0 1 0,0 0 0,1-1 0,-1 1 0,0 0 0,1-1 0,-1 1 0,0-1 0,2 2 0,13 17 0,-13-16 0,21 23 0,-4-5 0,-1 0 0,0 1 0,-2 1 0,14 27 0,-30-49 0,1 1 0,0 0 0,-1-1 0,1 1 0,0-1 0,0 1 0,0-1 0,0 1 0,0-1 0,0 0 0,0 1 0,1-1 0,-1 0 0,0 0 0,1 0 0,-1 0 0,1 0 0,-1 0 0,1 0 0,-1-1 0,1 1 0,0-1 0,-1 1 0,1-1 0,0 1 0,0-1 0,1 0 0,1-1 0,-1 0 0,0 0 0,0 0 0,1 0 0,-1-1 0,0 0 0,-1 1 0,1-1 0,0 0 0,0 0 0,-1-1 0,1 1 0,2-3 0,17-21 0,34-46 0,-39 47 0,1 1 0,29-29 0,-50 57 0,0 0 0,0 1 0,1-1 0,-1 0 0,1 1 0,0 0 0,-1 5 0,-12 23 0,-2-9 52,-40 42 1,13-16-1523,32-35-5356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9.22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251 1,'-5'0,"-6"0,-6 0,-5 0,-4 0,-2 0,-2 0,1 0,0 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46.69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500 1,'-499'0,"743"0,-218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9.223"/>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0 166,'0'8485,"0"-16971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18.57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1,'0'3388,"0"-3364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33.84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0,'688'0,"-700"0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35.82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0,'843'0,"-843"0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40.25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25 0,'534'0,"-1014"0,1000 0,-1094 0,549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17.45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282 0,'453'0</inkml:trace>
  <inkml:trace contextRef="#ctx0" brushRef="#br0" timeOffset="1">735 0,'-712'0,"689"0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5.31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0,'762'0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1.649"/>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111 1,'818'0</inkml:trace>
  <inkml:trace contextRef="#ctx0" brushRef="#br0" timeOffset="1">1747 1,'47'0,"-94"0</inkml:trace>
  <inkml:trace contextRef="#ctx0" brushRef="#br0" timeOffset="-1">929 1,'-904'0,"880"0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9:53.073"/>
    </inkml:context>
    <inkml:brush xml:id="br0">
      <inkml:brushProperty name="width" value="0.035" units="cm"/>
      <inkml:brushProperty name="height" value="0.035" units="cm"/>
      <inkml:brushProperty name="color" value="#FFFFFF"/>
    </inkml:brush>
  </inkml:definitions>
  <inkml:trace contextRef="#ctx0" brushRef="#br0">176 279 24575,'3'178'0,"-5"-33"0,1-80 0,-1-18 0,3 1 0,1 0 0,14 70 0,-15-116 0,-1 0 0,1 0 0,-1-1 0,0 1 0,0 0 0,1 0 0,-1 0 0,0 0 0,-1 0 0,1 0 0,0 2 0,-1-4 0,1 0 0,0 0 0,0 1 0,-1-1 0,1 0 0,0 0 0,0 0 0,-1 0 0,1 0 0,0 0 0,0 1 0,-1-1 0,1 0 0,0 0 0,0 0 0,-1 0 0,1 0 0,0 0 0,-1 0 0,1 0 0,0 0 0,0 0 0,-1 0 0,1 0 0,0 0 0,-1 0 0,1-1 0,0 1 0,0 0 0,-1 0 0,1 0 0,0 0 0,0 0 0,-1-1 0,1 1 0,0 0 0,0 0 0,0 0 0,-1-1 0,-32-33 0,25 24 0,-35-35 0,24 27 0,1-1 0,1-1 0,-28-42 0,45 62 0,0 0 0,0 0 0,0 0 0,0 0 0,0 0 0,1 0 0,-1 0 0,0 0 0,0 0 0,0 0 0,0 0 0,0 0 0,0 0 0,1 0 0,-1 0 0,0 0 0,0 0 0,0 0 0,0 0 0,0 0 0,0 0 0,0 0 0,1-1 0,-1 1 0,0 0 0,0 0 0,0 0 0,0 0 0,0 0 0,0 0 0,0 0 0,0 0 0,0-1 0,0 1 0,0 0 0,0 0 0,0 0 0,0 0 0,0 0 0,1 0 0,-1 0 0,0-1 0,0 1 0,0 0 0,0 0 0,-1 0 0,1 0 0,0 0 0,0 0 0,0-1 0,0 1 0,0 0 0,0 0 0,0 0 0,0 0 0,0 0 0,0 0 0,0 0 0,0-1 0,0 1 0,0 0 0,0 0 0,-1 0 0,1 0 0,0 0 0,0 0 0,0 0 0,0 0 0,15 6 0,18 14 0,-17-8 0,2-1 0,-1-1 0,1 0 0,36 13 0,-47-21 0,1 0 0,0 0 0,0 0 0,0-1 0,0-1 0,0 1 0,0-1 0,-1-1 0,1 0 0,0 0 0,0 0 0,0-1 0,0 0 0,-1 0 0,12-6 0,118-54 0,-137 62 0,0 0 0,-1 0 0,1 0 0,0 0 0,0 0 0,0 0 0,0 0 0,0 0 0,0 0 0,0 1 0,0-1 0,0 0 0,0 0 0,0 0 0,0 0 0,0 0 0,0 0 0,0 0 0,0 1 0,0-1 0,0 0 0,0 0 0,0 0 0,0 0 0,0 0 0,0 0 0,1 0 0,-1 0 0,0 0 0,0 1 0,0-1 0,0 0 0,0 0 0,0 0 0,0 0 0,0 0 0,0 0 0,0 0 0,0 0 0,1 0 0,-1 0 0,0 0 0,0 0 0,0 0 0,0 0 0,0 0 0,0 0 0,1 0 0,-16 17 0,-22 17 0,-136 101 0,170-132-151,1-1-1,-1 0 0,1 0 0,-1 0 1,0 0-1,0-1 0,0 1 1,-6 2-1,-1-3-6674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23.813"/>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1,'649'0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0:47.134"/>
    </inkml:context>
    <inkml:brush xml:id="br0">
      <inkml:brushProperty name="width" value="0.035" units="cm"/>
      <inkml:brushProperty name="height" value="0.035" units="cm"/>
      <inkml:brushProperty name="color" value="#FFFFFF"/>
    </inkml:brush>
  </inkml:definitions>
  <inkml:trace contextRef="#ctx0" brushRef="#br0">1 40 24575,'4'0'0,"8"0"0,5 0 0,5 0 0,4 0 0,2 0 0,-9 0 0,-12 0 0,-12 0 0,-10-5 0,3-6 0,7-1 0,5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0:59.083"/>
    </inkml:context>
    <inkml:brush xml:id="br0">
      <inkml:brushProperty name="width" value="0.05" units="cm"/>
      <inkml:brushProperty name="height" value="0.05" units="cm"/>
      <inkml:brushProperty name="color" value="#FFFFFF"/>
    </inkml:brush>
  </inkml:definitions>
  <inkml:trace contextRef="#ctx0" brushRef="#br0">114 41 24575,'-4'0'0,"-1"0"0,0 1 0,1 0 0,-1 0 0,1 0 0,-7 3 0,10-4 0,-1 1 0,1-1 0,-1 1 0,0 0 0,1 0 0,0 0 0,-1 0 0,1 0 0,0 0 0,-1 0 0,1 0 0,0 0 0,0 1 0,0-1 0,0 0 0,0 1 0,0-1 0,0 1 0,-1 2 0,2-3 0,0-1 0,0 1 0,0 0 0,0-1 0,0 1 0,0-1 0,0 1 0,0-1 0,0 1 0,0-1 0,1 1 0,-1 0 0,0-1 0,0 1 0,0-1 0,1 1 0,-1-1 0,0 1 0,1-1 0,-1 0 0,0 1 0,1-1 0,-1 1 0,0-1 0,1 0 0,-1 1 0,1-1 0,-1 0 0,1 1 0,-1-1 0,1 0 0,-1 0 0,1 1 0,-1-1 0,1 0 0,-1 0 0,1 0 0,0 0 0,-1 0 0,1 0 0,-1 0 0,1 0 0,-1 0 0,2 0 0,-1 0 0,1 0 0,0 0 0,0-1 0,-1 1 0,1 0 0,0-1 0,-1 1 0,1-1 0,-1 1 0,1-1 0,0 0 0,-1 0 0,3-2 0,-2 0 0,1 0 0,-2 0 0,1 0 0,0 0 0,-1 0 0,1 0 0,-1-1 0,0 1 0,0-1 0,0 1 0,0-6 0,-1 8 0,0 0 0,1 0 0,-1 0 0,0-1 0,0 1 0,0 0 0,0 0 0,0-1 0,0 1 0,0 0 0,-1 0 0,1-1 0,0 1 0,-1 0 0,1 0 0,-1 0 0,1 0 0,-1 0 0,1-1 0,-1 1 0,0 0 0,0 0 0,1 1 0,-1-1 0,0 0 0,0 0 0,0 0 0,0 0 0,0 1 0,0-1 0,0 0 0,-1 1 0,1-1 0,-2 0 0,2 1 0,0 1 0,0-1 0,0 0 0,0 0 0,0 0 0,0 1 0,0-1 0,0 1 0,0-1 0,0 1 0,0-1 0,0 1 0,0-1 0,1 1 0,-1 0 0,0-1 0,0 1 0,1 0 0,-1 0 0,0 0 0,1 0 0,-1-1 0,1 1 0,-1 0 0,1 0 0,0 0 0,-1 0 0,1 0 0,0 0 0,0 0 0,-1 2 0,-6 35 0,7-38 0,-1 11 0,1-1 0,-1 0 0,2 1 0,-1-1 0,5 19 0,-5-27 0,0-1 0,1 1 0,-1-1 0,0 0 0,1 1 0,-1-1 0,1 1 0,0-1 0,-1 0 0,1 1 0,0-1 0,0 0 0,0 0 0,0 0 0,0 0 0,0 0 0,0 0 0,0 0 0,0 0 0,0 0 0,1 0 0,-1 0 0,0-1 0,1 1 0,-1 0 0,0-1 0,1 1 0,-1-1 0,1 0 0,-1 0 0,1 1 0,-1-1 0,1 0 0,-1 0 0,1 0 0,-1 0 0,1-1 0,-1 1 0,1 0 0,-1-1 0,0 1 0,1-1 0,-1 1 0,1-1 0,-1 1 0,0-1 0,0 0 0,1 0 0,-1 0 0,1-1 0,2-1 0,0 0 0,-1 0 0,1 0 0,-1 0 0,0 0 0,0-1 0,0 1 0,0-1 0,0 0 0,-1 0 0,0 0 0,0 0 0,0-1 0,0 1 0,-1-1 0,0 1 0,0-1 0,0 1 0,0-6 0,0 7 0,-1 1 0,0-1 0,0 0 0,0 0 0,-1 1 0,1-1 0,0 0 0,-1 1 0,0-1 0,0 1 0,0-1 0,0 1 0,0-1 0,0 1 0,-1-1 0,1 1 0,-1 0 0,1 0 0,-1 0 0,0 0 0,0 0 0,0 0 0,0 0 0,0 1 0,0-1 0,-1 1 0,1-1 0,-1 1 0,1 0 0,-1 0 0,1 0 0,-1 0 0,-3 0 0,3 0 0,-1 1 0,0-1 0,0 1 0,0 0 0,1 0 0,-1 0 0,0 0 0,0 0 0,0 1 0,1 0 0,-1 0 0,0 0 0,1 0 0,-1 1 0,1-1 0,0 1 0,-1 0 0,1 0 0,0 0 0,0 1 0,-6 4 0,6-3 0,-1 1 0,1-1 0,0 1 0,0-1 0,0 1 0,1 0 0,0 0 0,0 0 0,0 0 0,0 1 0,1-1 0,0 0 0,0 1 0,0 9 0,1-13 0,-1-1 0,1 1 0,0 0 0,0 0 0,0 0 0,0-1 0,1 1 0,-1 0 0,0 0 0,1-1 0,-1 1 0,1 0 0,0-1 0,0 1 0,-1-1 0,1 1 0,0-1 0,0 1 0,0-1 0,1 1 0,-1-1 0,0 0 0,0 0 0,1 0 0,-1 0 0,1 0 0,-1 0 0,1 0 0,-1 0 0,1 0 0,0-1 0,-1 1 0,1 0 0,0-1 0,-1 0 0,1 1 0,0-1 0,2 0 0,-1 0 0,0 0 0,0-1 0,0 1 0,0-1 0,0 0 0,0 1 0,-1-1 0,1 0 0,0-1 0,-1 1 0,1-1 0,0 1 0,-1-1 0,0 0 0,1 0 0,-1 0 0,0 0 0,0 0 0,0 0 0,0 0 0,0-1 0,2-4 0,-2 1 0,1 0 0,-1 0 0,0 0 0,0-1 0,-1 1 0,0-1 0,0-9 0,0 14 0,-1 0 0,0 1 0,0-1 0,0 0 0,0 1 0,0-1 0,0 0 0,-1 1 0,1-1 0,0 0 0,-1 1 0,1-1 0,-1 1 0,0-1 0,0 1 0,1-1 0,-1 1 0,0 0 0,0-1 0,0 1 0,0 0 0,-1 0 0,1 0 0,0-1 0,0 1 0,-1 0 0,1 1 0,-1-1 0,1 0 0,-1 0 0,1 1 0,-1-1 0,1 1 0,-3-1 0,2 1 4,0 0 0,1 0-1,-1 0 1,0 1 0,0-1 0,0 0-1,0 1 1,0 0 0,0-1 0,0 1-1,1 0 1,-1 0 0,0 0 0,1 0-1,-1 0 1,1 1 0,-1-1 0,1 0-1,-1 1 1,1-1 0,0 1 0,0-1-1,0 1 1,0 0 0,0-1 0,0 1-1,0 0 1,1 0 0,-1 0 0,0 0-1,0 3 1,0-1-97,0 0 0,0-1 1,1 1-1,-1 0 0,1 0 0,0 0 0,0-1 0,0 1 1,0 0-1,1 0 0,0 0 0,-1-1 0,1 1 1,1 0-1,1 5 0,9 5-6733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06.875"/>
    </inkml:context>
    <inkml:brush xml:id="br0">
      <inkml:brushProperty name="width" value="0.05" units="cm"/>
      <inkml:brushProperty name="height" value="0.05" units="cm"/>
      <inkml:brushProperty name="color" value="#FFFFFF"/>
    </inkml:brush>
  </inkml:definitions>
  <inkml:trace contextRef="#ctx0" brushRef="#br0">21 0 24575,'-1'0'0,"0"1"0,0-1 0,0 0 0,0 1 0,0-1 0,1 0 0,-1 1 0,0-1 0,0 1 0,0 0 0,0-1 0,1 1 0,-1-1 0,0 1 0,0 0 0,1 0 0,-1 0 0,1-1 0,-1 1 0,1 0 0,-1 0 0,1 0 0,-1 0 0,1 0 0,0 0 0,0 0 0,-1 0 0,1 0 0,0 2 0,-1 0 0,1 0 0,0 0 0,-1 0 0,1 0 0,0 0 0,1 0 0,-1 0 0,2 6 0,0-4 0,0 0 0,1 0 0,0-1 0,0 1 0,0 0 0,0-1 0,1 0 0,0 0 0,0 0 0,0 0 0,0-1 0,1 1 0,-1-1 0,10 5 0,-7-5 0,0 0 0,0 0 0,1 0 0,-1-1 0,1 0 0,-1 0 0,1-1 0,0 0 0,-1 0 0,9-1 0,-15 1 0,0-1 0,1 0 0,-1 0 0,0 0 0,0 0 0,0 0 0,0-1 0,0 1 0,0 0 0,0 0 0,0-1 0,0 1 0,0 0 0,0-1 0,0 1 0,0-1 0,0 1 0,0-1 0,-1 0 0,1 1 0,0-1 0,0 0 0,-1 0 0,1 1 0,0-1 0,-1 0 0,1 0 0,0 0 0,-1 0 0,0 0 0,1 0 0,-1 0 0,1 0 0,-1 0 0,0 0 0,0 0 0,0 0 0,0-2 0,0 1 0,0 0 0,-1-1 0,0 1 0,1 0 0,-1 0 0,0 0 0,0 0 0,0 0 0,-1 0 0,1 0 0,0 0 0,-1 0 0,1 1 0,-1-1 0,1 0 0,-1 1 0,-2-2 0,-2-1 0,-1 0 0,1 1 0,-1 0 0,0 0 0,0 0 0,-10-1 0,14 3 0,0 0 0,0 0 0,0 1 0,-1-1 0,1 1 0,0 0 0,0 0 0,0 0 0,-1 0 0,1 1 0,0-1 0,0 1 0,0 0 0,0 0 0,0 0 0,-5 3 0,8-4 0,-1 0 0,1 0 0,0 0 0,0 0 0,0 0 0,0 1 0,-1-1 0,1 0 0,0 0 0,0 0 0,0 0 0,0 1 0,0-1 0,0 0 0,0 0 0,-1 0 0,1 1 0,0-1 0,0 0 0,0 0 0,0 0 0,0 1 0,0-1 0,0 0 0,0 0 0,0 0 0,0 1 0,0-1 0,0 0 0,0 0 0,0 0 0,0 1 0,1-1 0,-1 0 0,0 0 0,0 0 0,0 1 0,0-1 0,0 0 0,0 0 0,0 0 0,1 0 0,-1 1 0,0-1 0,0 0 0,0 0 0,0 0 0,1 0 0,-1 0 0,0 0 0,0 1 0,0-1 0,1 0 0,-1 0 0,0 0 0,0 0 0,0 0 0,1 0 0,-1 0 0,0 0 0,0 0 0,0 0 0,1 0 0,-1 0 0,0 0 0,1 0 0,15 1 0,-3-7 0,-12 6 0,0-1 0,0 0 0,0 1 0,1-1 0,-1 1 0,0-1 0,1 1 0,-1 0 0,0-1 0,1 1 0,-1 0 0,0 0 0,1 0 0,-1 0 0,0 0 0,1 0 0,-1 1 0,0-1 0,1 0 0,-1 1 0,3 0 0,25 8 0,-28-8 0,0-1 0,0 0 0,1 1 0,-1-1 0,0 0 0,1 0 0,-1 0 0,0 0 0,0 0 0,1 0 0,-1-1 0,0 1 0,0 0 0,1-1 0,-1 1 0,0 0 0,0-1 0,0 0 0,1 1 0,0-2 0,-3-2 0,-9 2 0,-9 2 0,15 2 0,1 0 0,-1 0 0,0 1 0,0-1 0,1 1 0,-1 0 0,1-1 0,0 2 0,-5 6 0,-4 13 0,12-22 0,0 0 0,-1 0 0,1 0 0,0 0 0,0-1 0,1 1 0,-1 0 0,0 0 0,0 0 0,0 0 0,0-1 0,1 1 0,-1 0 0,0 0 0,1-1 0,-1 1 0,1 0 0,-1 0 0,1-1 0,-1 1 0,1 0 0,-1-1 0,1 1 0,1 0 0,-2 0 0,1-1 0,-1 0 0,0 0 0,1 1 0,-1-1 0,1 0 0,-1 0 0,0 0 0,1 0 0,-1 0 0,1 1 0,-1-1 0,1 0 0,-1 0 0,0 0 0,1 0 0,-1 0 0,1 0 0,-1 0 0,1-1 0,-1 1 0,1 0 0,-1 0 0,0 0 0,1 0 0,-1 0 0,1-1 0,-1 1 0,0 0 0,1-1 0,10-14 0,1-20 0,-12 31 0,1-1 0,0 1 0,-1-1 0,0 1 0,0 0 0,0-1 0,-1 1 0,0-1 0,1 1 0,-1 0 0,-1-1 0,-2-6 0,3 9 0,0 1 0,0-1 0,0 1 0,0-1 0,0 1 0,0-1 0,-1 1 0,1 0 0,-1 0 0,1-1 0,0 1 0,-1 0 0,0 0 0,1 1 0,-1-1 0,0 0 0,1 0 0,-1 1 0,0-1 0,0 1 0,1 0 0,-1-1 0,0 1 0,0 0 0,0 0 0,0 0 0,1 0 0,-1 1 0,0-1 0,0 0 0,0 1 0,1-1 0,-4 2 0,2 0 0,0-1 0,1 0 0,-1 1 0,0 0 0,1 0 0,-1 0 0,1 0 0,0 0 0,0 0 0,0 0 0,0 1 0,0-1 0,0 1 0,1-1 0,-1 1 0,1 0 0,0 0 0,-1 0 0,1 0 0,1 0 0,-1 0 0,0 0 0,0 3 0,1-4 0,0 1 0,-1 0 0,1-1 0,0 1 0,0 0 0,0-1 0,1 1 0,-1-1 0,1 1 0,-1 0 0,1-1 0,0 1 0,0-1 0,0 0 0,0 1 0,0-1 0,1 0 0,-1 1 0,1-1 0,-1 0 0,1 0 0,0 0 0,0-1 0,0 1 0,0 0 0,0-1 0,3 2 0,3 0 0,-1 0 0,1 0 0,0-1 0,1-1 0,-1 1 0,0-1 0,0-1 0,1 0 0,-1 0 0,0 0 0,11-2 0,-7 0 0,0-1 0,-1 0 0,1 0 0,0-1 0,-1-1 0,0 0 0,11-6 0,-20 10 0,0 0 0,-1 0 0,1 0 0,-1 0 0,1 0 0,-1 0 0,1 0 0,-1 0 0,0-1 0,0 1 0,1-1 0,-1 1 0,0-1 0,0 1 0,0-1 0,-1 1 0,1-1 0,0 0 0,-1 1 0,2-5 0,-3 5 0,1 0 0,0-1 0,-1 1 0,1-1 0,0 1 0,-1 0 0,0-1 0,1 1 0,-1 0 0,0 0 0,0-1 0,0 1 0,0 0 0,0 0 0,0 0 0,0 0 0,0 0 0,0 0 0,0 0 0,-2 0 0,-3-3 0,0 1 0,0 0 0,-1 0 0,1 1 0,-1 0 0,1 0 0,-1 0 0,0 1 0,-11-1 0,13 3 0,1-1 0,-1 1 0,1 1 0,-1-1 0,1 1 0,0-1 0,-1 1 0,1 0 0,0 1 0,0-1 0,1 1 0,-1 0 0,-5 4 0,8-6 0,-1 0 0,1 1 0,0-1 0,-1 0 0,1 0 0,0 1 0,0-1 0,0 1 0,0-1 0,0 1 0,0-1 0,0 1 0,1-1 0,-1 1 0,0 0 0,1 0 0,-1-1 0,1 1 0,0 0 0,0 0 0,0-1 0,-1 1 0,2 0 0,-1 0 0,0 0 0,0-1 0,1 1 0,-1 0 0,0 0 0,1-1 0,0 1 0,-1 0 0,1-1 0,0 1 0,0-1 0,1 2 0,-1-2 0,0 0 0,-1 0 0,1-1 0,0 1 0,0 0 0,0-1 0,0 1 0,0-1 0,0 1 0,0-1 0,0 1 0,0-1 0,0 0 0,0 1 0,0-1 0,0 0 0,0 0 0,0 0 0,0 0 0,0 0 0,0 0 0,1 0 0,-1 0 0,0 0 0,0-1 0,0 1 0,0 0 0,0-1 0,0 1 0,0-1 0,0 1 0,0-1 0,0 1 0,-1-1 0,1 0 0,0 1 0,0-1 0,0 0 0,-1 0 0,1 0 0,0 1 0,-1-1 0,1 0 0,-1 0 0,1-1 0,2-3 0,0 1 0,0-1 0,0 0 0,-1 1 0,0-1 0,0 0 0,2-10 0,-3 13 8,-1 0 0,0-1 0,0 1 0,0 0 0,0 0 0,0-1 0,0 1 0,-1 0 0,1 0 0,-1 0 0,1-1 0,-1 1 0,0 0 0,-1-2 0,1 3-53,1 1 0,-1-1 0,0 0 0,1 0 0,-1 1 0,0-1 0,0 1 0,1-1 0,-1 0 0,0 1 0,0 0 0,0-1 0,0 1 0,0-1 0,0 1 0,0 0 0,0 0 0,1 0 0,-1-1 0,0 1 0,0 0 0,0 0 0,0 0 0,0 1 0,0-1 0,0 0 0,0 0 0,0 0 0,0 1 0,0-1 0,0 0 0,-1 2 0,-14 5-6781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10.823"/>
    </inkml:context>
    <inkml:brush xml:id="br0">
      <inkml:brushProperty name="width" value="0.05" units="cm"/>
      <inkml:brushProperty name="height" value="0.05" units="cm"/>
      <inkml:brushProperty name="color" value="#FFFFFF"/>
    </inkml:brush>
  </inkml:definitions>
  <inkml:trace contextRef="#ctx0" brushRef="#br0">2 44 24575,'0'14'0,"0"-5"0,0 0 0,0 0 0,3 17 0,-2-24 0,-1 0 0,1 0 0,0 0 0,-1 0 0,1 0 0,0 0 0,0 0 0,1 0 0,-1 0 0,0-1 0,0 1 0,1 0 0,-1-1 0,1 1 0,0-1 0,-1 1 0,1-1 0,0 0 0,0 0 0,3 2 0,-3-3 0,-1 1 0,0-1 0,0 0 0,1 0 0,-1 0 0,1 0 0,-1 0 0,0 0 0,1 0 0,-1 0 0,0 0 0,1-1 0,-1 1 0,0-1 0,0 1 0,1-1 0,-1 1 0,0-1 0,0 1 0,0-1 0,0 0 0,1 0 0,-1 0 0,0 0 0,-1 0 0,1 0 0,0 0 0,0 0 0,0 0 0,-1 0 0,1 0 0,0 0 0,-1-1 0,1 1 0,-1 0 0,1-1 0,-1 1 0,0 0 0,1-2 0,0-2 0,1 0 0,-1 0 0,0-1 0,0 1 0,-1 0 0,1-1 0,-1 1 0,-1-11 0,0 13 0,0 1 0,-1-1 0,1 0 0,0 1 0,-1-1 0,1 1 0,-1-1 0,0 1 0,0 0 0,0 0 0,0 0 0,0 0 0,0 0 0,-1 0 0,-4-2 0,6 3 0,-1 0 0,1 0 0,-1 0 0,1 0 0,-1 1 0,0-1 0,0 0 0,1 1 0,-1-1 0,0 1 0,0 0 0,0 0 0,1 0 0,-1 0 0,0 0 0,0 0 0,0 0 0,0 0 0,1 1 0,-1-1 0,0 1 0,0-1 0,1 1 0,-1 0 0,-2 1 0,4-2 0,0 1 0,0-1 0,0 0 0,-1 0 0,1 1 0,0-1 0,0 0 0,0 0 0,0 1 0,0-1 0,0 0 0,0 1 0,0-1 0,0 0 0,0 1 0,0-1 0,0 0 0,0 0 0,0 1 0,0-1 0,0 0 0,0 1 0,0-1 0,0 0 0,1 0 0,-1 1 0,0-1 0,0 0 0,0 0 0,0 1 0,1-1 0,-1 0 0,0 0 0,0 0 0,0 1 0,1-1 0,-1 0 0,0 0 0,0 0 0,1 0 0,-1 0 0,0 1 0,1-1 0,-1 0 0,0 0 0,0 0 0,1 0 0,-1 0 0,0 0 0,1 0 0,-1 0 0,0 0 0,0 0 0,1 0 0,17 4 0,-15-4 0,-1 0 0,1 0 0,0-1 0,0 1 0,0-1 0,-1 0 0,1 0 0,5-2 0,-8 3 0,1 0 0,0 0 0,-1-1 0,1 1 0,-1 0 0,1 0 0,0-1 0,-1 1 0,1 0 0,-1-1 0,1 1 0,-1-1 0,1 1 0,-1-1 0,0 1 0,1-1 0,-1 1 0,0-1 0,1 1 0,-1-1 0,0 1 0,1-1 0,-1 0 0,0 1 0,0-1 0,0 1 0,0-1 0,0 0 0,1 1 0,-1-1 0,0 0 0,0 1 0,-1-1 0,1 1 0,0-1 0,0 0 0,0 1 0,0-1 0,0 0 0,-1 1 0,1-1 0,0 1 0,-1-2 0,0 2 0,1-1 0,-1 1 0,0-1 0,1 0 0,-1 1 0,0-1 0,1 1 0,-1 0 0,0-1 0,0 1 0,0 0 0,0-1 0,1 1 0,-1 0 0,0 0 0,0 0 0,0 0 0,0 0 0,0 0 0,1 0 0,-1 0 0,0 0 0,0 0 0,0 0 0,0 0 0,0 1 0,1-1 0,-1 0 0,0 1 0,0-1 0,0 1 0,1-1 0,-1 1 0,0-1 0,1 1 0,-1-1 0,0 1 0,1-1 0,-1 1 0,1 0 0,-1 0 0,0 1 0,-2 1 0,0 1 0,0 0 0,0 0 0,0 0 0,1 0 0,-3 6 0,4-7 0,0 1 0,1-1 0,-1 0 0,1 0 0,-1 0 0,1 0 0,0 0 0,0 1 0,1-1 0,-1 0 0,1 0 0,-1 0 0,1 0 0,0 0 0,0 0 0,0 0 0,1 0 0,1 4 0,-1-6 0,-1 1 0,0 0 0,1-1 0,-1 1 0,1-1 0,-1 1 0,1-1 0,0 0 0,0 0 0,0 0 0,-1 0 0,1 0 0,0 0 0,0 0 0,0 0 0,1-1 0,-1 1 0,0-1 0,0 0 0,0 0 0,0 1 0,0-1 0,0-1 0,1 1 0,-1 0 0,0 0 0,0-1 0,3 0 0,-3-1 0,1 1 0,-1-1 0,1 1 0,-1-1 0,0 0 0,0 0 0,1 0 0,-2 0 0,1 0 0,0 0 0,0-1 0,-1 1 0,1-1 0,-1 1 0,0-1 0,1 0 0,-1 1 0,-1-1 0,2-4 0,-1 6 0,-1-1 0,1 1 0,-1-1 0,1 1 0,-1 0 0,0-1 0,0 1 0,0-1 0,1 1 0,-1-1 0,-1 1 0,1-1 0,0 1 0,0 0 0,0-1 0,-1 1 0,1-1 0,-1 1 0,1 0 0,-1-1 0,0 1 0,1 0 0,-1 0 0,0-1 0,0 1 0,0 0 0,0 0 0,0 0 0,0 0 0,0 0 0,0 0 0,0 0 0,-1 1 0,1-1 0,0 0 0,-1 1 0,1-1 0,-2 0 0,2 1 0,0 0 0,0 0 0,0 0 0,0 1 0,-1-1 0,1 0 0,0 1 0,0-1 0,0 1 0,0-1 0,0 1 0,1-1 0,-1 1 0,0 0 0,0-1 0,0 1 0,0 0 0,1 0 0,-1-1 0,0 1 0,1 0 0,-1 0 0,0 0 0,1 0 0,0 0 0,-1 0 0,1 0 0,-1 0 0,1 0 0,0 0 0,0 2 0,-7 35 0,7-35 8,0 0 0,0 0 0,1 0 0,0 0 0,-1-1 0,1 1 0,0 0 0,0 0 0,0 0 0,1-1 0,-1 1 0,1 0 0,-1-1 0,5 5 0,-5-6-52,0 0 1,0 0-1,0 0 0,0 0 1,0 0-1,0-1 0,0 1 1,0 0-1,0 0 0,1-1 1,-1 1-1,0-1 0,1 1 1,-1-1-1,0 0 0,1 1 0,-1-1 1,0 0-1,1 0 0,-1 0 1,1 0-1,-1 0 0,0 0 1,1-1-1,-1 1 0,0 0 1,1-1-1,-1 1 0,0-1 1,1 1-1,-1-1 0,0 0 1,2 0-1,9-10-6782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15.683"/>
    </inkml:context>
    <inkml:brush xml:id="br0">
      <inkml:brushProperty name="width" value="0.05" units="cm"/>
      <inkml:brushProperty name="height" value="0.05" units="cm"/>
      <inkml:brushProperty name="color" value="#FFFFFF"/>
    </inkml:brush>
  </inkml:definitions>
  <inkml:trace contextRef="#ctx0" brushRef="#br0">117 1 24575,'-1'0'0,"-1"0"0,1 1 0,-1-1 0,1 1 0,-1 0 0,1-1 0,0 1 0,-1 0 0,1 0 0,0 0 0,0 0 0,-1 0 0,1 0 0,0 0 0,0 0 0,0 1 0,-1 1 0,-17 28 0,15-24 0,-18 38 0,22-44 0,-1 1 0,0-1 0,0 1 0,1 0 0,-1 0 0,1-1 0,0 1 0,-1 0 0,1 0 0,0-1 0,0 1 0,0 0 0,0 0 0,0 0 0,1-1 0,-1 1 0,0 0 0,1-1 0,-1 1 0,1 0 0,0 0 0,0-1 0,1 3 0,-2-3 0,1-1 0,-1 0 0,0 1 0,1-1 0,-1 0 0,0 0 0,1 0 0,-1 1 0,0-1 0,1 0 0,-1 0 0,0 0 0,1 0 0,-1 0 0,0 0 0,1 0 0,-1 0 0,0 0 0,1 0 0,-1 0 0,1 0 0,-1 0 0,0 0 0,1 0 0,-1 0 0,0 0 0,1 0 0,-1 0 0,1 0 0,-1-1 0,0 1 0,0 0 0,1 0 0,-1-1 0,9-13 0,-1-17 0,-9 22 0,2 8 0,18 11 0,-17-9 0,1 0 0,0-1 0,-1 1 0,1-1 0,0 0 0,0 0 0,0 0 0,-1 0 0,1 0 0,0 0 0,0-1 0,0 0 0,-1 1 0,1-1 0,0 0 0,-1 0 0,1-1 0,4-2 0,-6 3 0,1 0 0,0-1 0,-1 1 0,0-1 0,1 1 0,-1-1 0,0 0 0,0 1 0,0-1 0,0 0 0,0 0 0,0 0 0,0 0 0,-1 1 0,1-1 0,-1 0 0,1 0 0,-1 0 0,0 0 0,0-1 0,0 1 0,0 0 0,0 0 0,0 0 0,-1 0 0,1 0 0,-1-2 0,0 2 0,1 1 0,0 0 0,0-1 0,-1 1 0,1 0 0,-1-1 0,1 1 0,-1 0 0,1 0 0,-1-1 0,0 1 0,0 0 0,0 0 0,1 0 0,-1 0 0,0 0 0,0 0 0,-1 0 0,1 0 0,0 0 0,0 1 0,0-1 0,0 0 0,-1 1 0,1-1 0,0 1 0,-1-1 0,1 1 0,0 0 0,-1 0 0,1-1 0,-1 1 0,1 0 0,0 0 0,-1 0 0,1 0 0,0 1 0,-3-1 0,2 1 0,-1 0 0,1 1 0,0-1 0,0 0 0,-1 1 0,1-1 0,0 1 0,0-1 0,1 1 0,-1 0 0,0 0 0,0 0 0,1 0 0,0 0 0,-1 0 0,1 1 0,0-1 0,0 0 0,0 1 0,-1 3 0,1-3 0,0 0 0,1-1 0,-1 1 0,1 0 0,-1 0 0,1 0 0,0 0 0,0 0 0,0 0 0,1-1 0,-1 1 0,1 0 0,-1 0 0,1 0 0,0 0 0,0-1 0,0 1 0,1-1 0,-1 1 0,1-1 0,-1 1 0,1-1 0,0 0 0,0 1 0,0-1 0,0 0 0,0 0 0,0-1 0,1 1 0,-1 0 0,1-1 0,-1 1 0,1-1 0,-1 0 0,1 0 0,0 0 0,0 0 0,-1-1 0,1 1 0,0-1 0,0 1 0,0-1 0,0 0 0,0 0 0,0 0 0,-1-1 0,1 1 0,0-1 0,0 1 0,0-1 0,-1 0 0,6-2 0,-6 2 0,0 0 0,1 0 0,-1 0 0,0-1 0,0 1 0,0 0 0,0-1 0,0 1 0,0-1 0,0 0 0,-1 0 0,1 1 0,-1-1 0,1 0 0,-1 0 0,0-1 0,0 1 0,1 0 0,-1 0 0,-1-1 0,1 1 0,0 0 0,-1-1 0,1 1 0,-1-1 0,0 1 0,0 0 0,0-1 0,0 1 0,0-1 0,0 1 0,-1-4 0,0 4 0,1 0 0,-1 0 0,0 0 0,0 0 0,0 0 0,0 0 0,0 0 0,-1 1 0,1-1 0,0 0 0,-1 1 0,1-1 0,-1 1 0,1-1 0,-1 1 0,0 0 0,0 0 0,0 0 0,0 0 0,1 0 0,-1 0 0,0 0 0,-1 1 0,1-1 0,0 1 0,0-1 0,0 1 0,0 0 0,0 0 0,0 0 0,0 0 0,-1 0 0,1 1 0,0-1 0,0 0 0,-3 2 0,2-1 0,1 0 0,-1 1 0,0-1 0,1 1 0,0-1 0,-1 1 0,1 0 0,0 0 0,0 0 0,0 0 0,0 1 0,0-1 0,1 0 0,-1 1 0,1-1 0,-1 1 0,1 0 0,0-1 0,0 1 0,0 0 0,0 0 0,1-1 0,-1 1 0,0 5 0,-1 10 0,1 0 0,2 33 0,0-35 0,-1-5 0,0 0 0,1 1 0,1-1 0,0 0 0,6 17 0,-8-26 0,1 0 0,0 0 0,-1 0 0,1 0 0,0 0 0,0-1 0,1 1 0,-1 0 0,0-1 0,1 1 0,-1-1 0,1 1 0,-1-1 0,1 1 0,-1-1 0,1 0 0,0 0 0,0 0 0,0 0 0,0 0 0,-1-1 0,1 1 0,0 0 0,0-1 0,1 1 0,-1-1 0,0 0 0,0 0 0,0 0 0,0 0 0,0 0 0,0 0 0,0-1 0,0 1 0,0-1 0,0 1 0,0-1 0,3-1 0,-3 1 0,1-1 0,0 0 0,0 0 0,-1 0 0,1 0 0,-1 0 0,0 0 0,1-1 0,-1 1 0,0-1 0,-1 0 0,1 1 0,0-1 0,-1 0 0,1 0 0,-1 0 0,0 0 0,0 0 0,0 0 0,-1-1 0,1 1 0,-1 0 0,1 0 0,-1-1 0,-1-4 0,1-4 0,0-1 0,-1 1 0,0-1 0,-1 1 0,-6-18 0,5 21 0,0 0 0,0-1 0,-1 1 0,-1 1 0,1-1 0,-1 1 0,-12-15 0,15 20 0,-1 1 0,1-1 0,-1 1 0,0 0 0,0 0 0,0 0 0,0 0 0,0 1 0,0-1 0,0 1 0,-1 0 0,1 0 0,0 0 0,-1 0 0,1 1 0,-1-1 0,1 1 0,-1 0 0,1 0 0,-1 0 0,1 0 0,-1 1 0,1-1 0,0 1 0,-4 1 0,1 0 0,1-1 0,0 1 0,1 0 0,-1 1 0,0-1 0,1 1 0,-1 0 0,1 0 0,0 0 0,0 1 0,0 0 0,0-1 0,1 1 0,-1 1 0,1-1 0,0 0 0,0 1 0,1-1 0,-1 1 0,1 0 0,0 0 0,1 0 0,-1 0 0,1 0 0,0 1 0,0-1 0,0 0 0,1 0 0,0 1 0,0-1 0,0 0 0,1 1 0,0-1 0,0 0 0,2 6 0,-1-8 0,0 0 0,0 0 0,0 0 0,0 0 0,1-1 0,-1 1 0,1-1 0,0 1 0,0-1 0,0 0 0,0 0 0,0-1 0,0 1 0,0-1 0,1 1 0,-1-1 0,0 0 0,1 0 0,-1 0 0,1-1 0,0 1 0,6-1 0,7 1 0,0-1 0,1 0 0,21-4 0,-37 4 0,1-1 0,0 1 0,-1-1 0,1 0 0,0 0 0,-1 0 0,1 0 0,-1 0 0,1-1 0,-1 1 0,0-1 0,1 1 0,-1-1 0,0 0 0,0 0 0,0 0 0,0 0 0,-1 0 0,1 0 0,0-1 0,-1 1 0,2-4 0,-2 4 0,-1 0 0,1 0 0,-1 0 0,0 0 0,1 0 0,-1 0 0,0 0 0,0 0 0,0 0 0,0 0 0,-1 0 0,1 0 0,-1 0 0,1 0 0,-1 0 0,0 0 0,1 0 0,-1 0 0,0 1 0,0-1 0,0 0 0,-1 1 0,1-1 0,0 0 0,-1 1 0,1 0 0,0-1 0,-1 1 0,0 0 0,-2-2 0,3 2 0,-1 0 0,0-1 0,1 1 0,-1 0 0,0 0 0,0 0 0,1 1 0,-1-1 0,0 0 0,0 1 0,0-1 0,0 1 0,0 0 0,0 0 0,0 0 0,0 0 0,0 0 0,0 0 0,0 0 0,0 0 0,-4 2 0,4-1 0,0 0 0,0 1 0,0-1 0,0 1 0,0 0 0,0-1 0,0 1 0,0 0 0,1 0 0,-1 0 0,1 1 0,-1-1 0,1 0 0,-2 4 0,0 3 0,0 0 0,0 0 0,1 0 0,0 0 0,1 0 0,0 0 0,0 1 0,1 10 0,0-18-32,0 1-1,1-1 1,-1 1-1,0-1 1,1 0-1,-1 1 1,1-1-1,0 0 1,0 1-1,0-1 1,0 0-1,0 0 1,1 0-1,-1 0 1,1 0-1,-1 0 1,1 0-1,0-1 1,-1 1-1,1 0 1,0-1-1,0 1 1,0-1-1,0 0 1,0 0-1,1 0 1,-1 0-1,0 0 1,1 0-1,-1-1 1,0 1-1,1-1 1,-1 1-1,1-1 1,-1 0-1,0 0 1,1 0-1,-1 0 0,1-1 1,-1 1-1,4-1 1,11-4-6794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19.510"/>
    </inkml:context>
    <inkml:brush xml:id="br0">
      <inkml:brushProperty name="width" value="0.05" units="cm"/>
      <inkml:brushProperty name="height" value="0.05" units="cm"/>
      <inkml:brushProperty name="color" value="#FFFFFF"/>
    </inkml:brush>
  </inkml:definitions>
  <inkml:trace contextRef="#ctx0" brushRef="#br0">195 94 24575,'1'0'0,"-1"0"0,1 1 0,0-1 0,-1 0 0,1 0 0,-1 0 0,1 1 0,0-1 0,-1 0 0,1 1 0,-1-1 0,1 0 0,-1 1 0,1-1 0,-1 1 0,0-1 0,1 1 0,-1-1 0,1 1 0,-1-1 0,0 1 0,1-1 0,-1 1 0,0 0 0,0-1 0,0 1 0,1-1 0,-1 1 0,0 0 0,0-1 0,0 1 0,0-1 0,0 1 0,0 0 0,0 0 0,-3 30 0,2-23 0,0-3 0,1 0 0,0-1 0,0 1 0,0 0 0,1-1 0,-1 1 0,1 0 0,0-1 0,1 1 0,-1-1 0,5 8 0,-6-10 0,1-1 0,1 1 0,-1 0 0,0-1 0,0 1 0,1-1 0,-1 0 0,0 0 0,1 1 0,0-1 0,-1 0 0,1 0 0,0 0 0,-1 0 0,1-1 0,0 1 0,0 0 0,0-1 0,-1 1 0,1-1 0,0 0 0,0 0 0,0 0 0,0 1 0,0-2 0,0 1 0,0 0 0,0 0 0,-1-1 0,1 1 0,3-2 0,-4 2 0,0 0 0,0 0 0,0 0 0,0-1 0,0 1 0,0 0 0,0-1 0,0 1 0,0 0 0,0-1 0,0 1 0,-1-1 0,1 1 0,0-1 0,0 0 0,-1 1 0,1-1 0,0 0 0,-1 0 0,1 1 0,0-1 0,-1 0 0,1 0 0,-1 0 0,0 0 0,1 0 0,-1 0 0,0 0 0,1 0 0,-1 0 0,0 0 0,0 0 0,0 0 0,0 0 0,0 0 0,0 0 0,0 0 0,0 0 0,0 0 0,-1 1 0,1-1 0,0 0 0,-1 0 0,1-1 0,-2-1 0,0 0 0,0 0 0,0 1 0,0-1 0,0 1 0,0-1 0,0 1 0,-1 0 0,1 0 0,-1 0 0,0 0 0,-4-2 0,-5-1 0,1 1 0,-1 1 0,0 0 0,0 0 0,0 1 0,-17-1 0,23 3 0,-1-1 0,1 1 0,-1 1 0,1-1 0,-1 1 0,1 0 0,0 0 0,-1 1 0,1 0 0,0 0 0,0 0 0,0 1 0,-8 5 0,13-8 0,0 1 0,0 0 0,0 0 0,0 0 0,0 0 0,0 0 0,1 0 0,-1 0 0,0 0 0,1 0 0,-1 0 0,1 0 0,-1 0 0,1 0 0,-1 0 0,1 1 0,0-1 0,0 0 0,-1 0 0,1 1 0,0-1 0,0 0 0,1 2 0,-1 0 0,1-1 0,0 1 0,0-1 0,0 1 0,0-1 0,0 1 0,1-1 0,-1 0 0,1 0 0,3 3 0,4 5 0,1-1 0,0-1 0,17 11 0,-24-16 0,9 4 0,0 0 0,-1-1 0,2 0 0,-1-1 0,1 0 0,0-1 0,19 4 0,-27-7 0,-1-1 0,0 0 0,1 1 0,-1-1 0,1-1 0,-1 1 0,0-1 0,1 1 0,-1-1 0,0-1 0,8-2 0,-10 3 0,1-1 0,-1 0 0,1 0 0,-1 1 0,0-1 0,0-1 0,0 1 0,0 0 0,0 0 0,0-1 0,0 1 0,-1-1 0,0 0 0,1 1 0,-1-1 0,0 0 0,0 0 0,0 0 0,0-3 0,3-22 0,-2-1 0,0 1 0,-2-1 0,-7-52 0,7 79 0,0-1 0,-1 0 0,1 0 0,-1 1 0,0-1 0,0 0 0,0 1 0,-1-1 0,1 1 0,0-1 0,-1 1 0,0-1 0,1 1 0,-1 0 0,0 0 0,0 0 0,0 0 0,-1 0 0,-1-1 0,-1 0 0,0 1 0,0 0 0,0 0 0,0 0 0,0 0 0,0 1 0,0 0 0,-1 0 0,-8 0 0,1 1 0,1 0 0,-1 1 0,1 1 0,0-1 0,0 2 0,-1 0 0,1 1 0,-14 6 0,21-8 0,0 1 0,0 1 0,0-1 0,0 1 0,1 0 0,-1 0 0,1 0 0,0 0 0,1 1 0,-1-1 0,1 1 0,0 0 0,0 1 0,0-1 0,1 0 0,-1 1 0,1-1 0,1 1 0,-3 10 0,4-13 0,-1 1 0,1 0 0,0 0 0,0 0 0,0 0 0,0 0 0,1 0 0,-1-1 0,1 1 0,0 0 0,0 0 0,1-1 0,-1 1 0,1 0 0,-1-1 0,1 0 0,1 1 0,-1-1 0,0 0 0,1 0 0,-1 0 0,1 0 0,0-1 0,0 1 0,0-1 0,0 0 0,0 0 0,1 0 0,-1 0 0,6 2 0,-3-2 0,0 1 0,0-1 0,0-1 0,0 1 0,0-1 0,0 0 0,0 0 0,1-1 0,-1 0 0,0 0 0,1-1 0,-1 1 0,0-1 0,0-1 0,0 1 0,0-1 0,8-3 0,-10 2 0,0 1 0,0-1 0,0 1 0,-1-1 0,1 0 0,-1-1 0,0 1 0,0-1 0,0 1 0,0-1 0,-1 0 0,1 0 0,-1 0 0,0 0 0,0 0 0,-1-1 0,1 1 0,-1-1 0,0 1 0,0-1 0,0 1 0,-1-1 0,0 1 0,0-6 0,0 5 0,0 1 0,0 0 0,0-1 0,-1 1 0,0-1 0,0 1 0,0 0 0,-1 0 0,1 0 0,-1 0 0,0 0 0,0 0 0,0 0 0,-1 0 0,1 1 0,-1-1 0,0 1 0,0 0 0,0 0 0,0 0 0,-1 0 0,1 0 0,-1 1 0,0 0 0,0 0 0,0 0 0,-7-3 0,3 3 0,1-1 0,-1 1 0,0 1 0,0 0 0,-1 0 0,1 0 0,0 1 0,0 1 0,0-1 0,0 1 0,0 0 0,0 1 0,0 0 0,-9 4 0,-40 21-1365,32-13-5461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26.696"/>
    </inkml:context>
    <inkml:brush xml:id="br0">
      <inkml:brushProperty name="width" value="0.05" units="cm"/>
      <inkml:brushProperty name="height" value="0.05" units="cm"/>
      <inkml:brushProperty name="color" value="#FFFFFF"/>
    </inkml:brush>
  </inkml:definitions>
  <inkml:trace contextRef="#ctx0" brushRef="#br0">77 1 24575,'-1'0'0,"0"0"0,1 0 0,-1 0 0,0 0 0,0 0 0,0 1 0,1-1 0,-1 0 0,0 1 0,1-1 0,-1 1 0,0-1 0,1 0 0,-1 1 0,0-1 0,1 1 0,-1 0 0,1-1 0,-1 1 0,1 0 0,-1-1 0,1 1 0,0 0 0,-1-1 0,1 1 0,0 0 0,-1 0 0,1-1 0,0 1 0,0 0 0,0 0 0,0 0 0,0-1 0,0 1 0,0 0 0,0 0 0,0 0 0,0-1 0,0 1 0,0 0 0,0 0 0,1-1 0,-1 1 0,1 1 0,-1-2 0,0 1 0,0 0 0,0-1 0,0 1 0,0-1 0,0 1 0,0-1 0,1 1 0,-1 0 0,0-1 0,0 1 0,1-1 0,-1 1 0,0-1 0,1 1 0,-1-1 0,0 1 0,1-1 0,-1 1 0,1-1 0,-1 0 0,1 1 0,-1-1 0,1 0 0,-1 1 0,1-1 0,-1 0 0,1 0 0,-1 0 0,1 1 0,0-1 0,-1 0 0,1 0 0,-1 0 0,1 0 0,0 0 0,-1 0 0,1 0 0,-1 0 0,1 0 0,0 0 0,-1 0 0,1-1 0,-1 1 0,1 0 0,-1 0 0,1 0 0,0-1 0,-1 1 0,1 0 0,-1-1 0,0 1 0,1-1 0,0 0 0,-1 1 0,0 0 0,0 0 0,-1 0 0,1 0 0,0 0 0,0 0 0,0 0 0,-1 0 0,1 0 0,0 0 0,0 0 0,0 0 0,-1 0 0,1 0 0,0 0 0,0-1 0,0 1 0,0 0 0,-1 0 0,1 0 0,0 0 0,0 0 0,0 0 0,0-1 0,0 1 0,-1 0 0,1 0 0,0 0 0,0-1 0,0 1 0,0 0 0,0 0 0,0 0 0,0 0 0,0-1 0,0 1 0,0 0 0,0 0 0,0 0 0,0-1 0,0 1 0,0 0 0,0 0 0,0 0 0,0-1 0,0 1 0,0 0 0,0 0 0,0 0 0,0-1 0,0 1 0,1 0 0,-1 0 0,0 0 0,0 0 0,0-1 0,0 1 0,0 0 0,0 0 0,1 0 0,-1 0 0,0 0 0,0 0 0,0-1 0,1 1 0,-1 0 0,0 0 0,-1 0 0,0 1 0,0-1 0,0 0 0,0 0 0,0 1 0,0-1 0,0 1 0,0-1 0,1 1 0,-1 0 0,0-1 0,0 1 0,0 0 0,1-1 0,-1 1 0,0 0 0,1 0 0,-2 1 0,0 2 0,1-1 0,-1 1 0,1 0 0,0 0 0,0 0 0,0 1 0,0-1 0,1 0 0,-1 0 0,1 0 0,0 1 0,1-1 0,-1 0 0,1 0 0,-1 0 0,1 0 0,1 0 0,-1 0 0,0 0 0,1 0 0,2 4 0,-2-6 0,-1 1 0,1 0 0,0-1 0,0 0 0,0 1 0,0-1 0,0 0 0,0 0 0,0 0 0,1 0 0,-1-1 0,1 1 0,0-1 0,-1 1 0,1-1 0,0 0 0,0 0 0,0 0 0,0 0 0,0-1 0,0 1 0,0-1 0,0 0 0,0 0 0,0 0 0,0 0 0,0 0 0,0-1 0,5-1 0,-6 2 0,0-1 0,1 0 0,-1 1 0,0-1 0,0 0 0,0 0 0,0-1 0,-1 1 0,1 0 0,0-1 0,0 1 0,-1-1 0,1 1 0,-1-1 0,1 0 0,-1 0 0,0 0 0,0 0 0,0 0 0,0 0 0,0 0 0,0 0 0,0 0 0,-1 0 0,1 0 0,-1 0 0,1-1 0,-1 1 0,0 0 0,0 0 0,0-1 0,0 1 0,-1 0 0,1 0 0,-1-4 0,0 2 0,0 0 0,0 1 0,-1-1 0,1 0 0,-1 1 0,0-1 0,1 1 0,-2-1 0,1 1 0,0 0 0,-1 0 0,1 0 0,-1 0 0,0 1 0,0-1 0,0 1 0,0-1 0,0 1 0,-8-3 0,5 3 0,0 0 0,-1 1 0,1 0 0,0 0 0,-1 0 0,1 1 0,-1 0 0,-11 1 0,14 0 0,0-1 0,1 1 0,-1 0 0,0 0 0,1 0 0,-1 0 0,1 1 0,0 0 0,-1-1 0,1 1 0,0 0 0,0 1 0,0-1 0,0 0 0,1 1 0,-5 4 0,6-5 0,0-1 0,0 0 0,1 0 0,-1 0 0,0 0 0,1 1 0,-1-1 0,1 0 0,0 1 0,-1-1 0,1 0 0,0 1 0,0-1 0,0 0 0,0 1 0,0-1 0,0 1 0,0-1 0,0 0 0,0 1 0,1-1 0,-1 0 0,1 2 0,0-1 0,1 1 0,-1-1 0,1 0 0,0 0 0,-1-1 0,1 1 0,0 0 0,0-1 0,0 1 0,0-1 0,4 3 0,3 0 0,-1 0 0,1-1 0,0 0 0,0 0 0,17 2 0,28-2 120,-50-3-234,-1 0 0,1-1-1,0 1 1,-1-1 0,1 0 0,-1 0-1,1 0 1,-1-1 0,0 1 0,1-1-1,-1 0 1,4-3 0,6-8-6712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29.002"/>
    </inkml:context>
    <inkml:brush xml:id="br0">
      <inkml:brushProperty name="width" value="0.05" units="cm"/>
      <inkml:brushProperty name="height" value="0.05" units="cm"/>
      <inkml:brushProperty name="color" value="#FFFFFF"/>
    </inkml:brush>
  </inkml:definitions>
  <inkml:trace contextRef="#ctx0" brushRef="#br0">24 59 24575,'-1'0'0,"0"1"0,0-1 0,0 0 0,0 1 0,0-1 0,0 0 0,0 1 0,0-1 0,1 1 0,-1-1 0,0 1 0,0 0 0,0-1 0,1 1 0,-1 0 0,0 0 0,0-1 0,1 1 0,-1 0 0,1 0 0,-1 0 0,1 0 0,-1 0 0,1 0 0,0 0 0,-1 0 0,1 0 0,0 0 0,0 0 0,0 0 0,0 0 0,0 0 0,0 0 0,0 1 0,0 1 0,0-1 0,0 0 0,0 1 0,0-1 0,0 0 0,1 0 0,-1 1 0,1-1 0,-1 0 0,1 0 0,0 1 0,0-1 0,0 0 0,3 3 0,-1-3 0,0 0 0,0 0 0,0 0 0,0-1 0,0 1 0,1-1 0,-1 0 0,1 0 0,-1 0 0,1 0 0,-1-1 0,1 1 0,0-1 0,-1 0 0,1 0 0,0 0 0,-1-1 0,1 1 0,-1-1 0,1 0 0,-1 0 0,1 0 0,-1 0 0,0-1 0,1 1 0,-1-1 0,4-3 0,-4 4 0,0-1 0,1 0 0,-1 0 0,-1 0 0,1 0 0,0 0 0,0-1 0,-1 1 0,0-1 0,1 1 0,-1-1 0,0 0 0,0 0 0,0 0 0,-1 0 0,1-1 0,-1 1 0,0 0 0,0-1 0,0 1 0,0 0 0,0-1 0,-1 1 0,0-1 0,1 0 0,-1 1 0,-1-8 0,0 9 0,-1 0 0,1-1 0,0 1 0,-1 0 0,1 0 0,-1 0 0,0 0 0,0 0 0,0 0 0,0 0 0,0 0 0,0 1 0,0-1 0,-1 1 0,1 0 0,-1 0 0,1 0 0,0 0 0,-1 0 0,0 0 0,1 1 0,-1-1 0,0 1 0,1-1 0,-1 1 0,0 0 0,-3 1 0,1-1 0,-1 0 0,1 0 0,0 0 0,0 1 0,-1 0 0,1 1 0,0-1 0,0 1 0,0 0 0,0 0 0,1 0 0,-1 0 0,-5 5 0,9-6 0,-1 0 0,0 1 0,1-1 0,-1 1 0,1 0 0,-1 0 0,1-1 0,0 1 0,0 0 0,0 0 0,0 0 0,0 0 0,0 0 0,0 0 0,1 0 0,-1 1 0,1-1 0,0 0 0,-1 0 0,1 0 0,0 1 0,0-1 0,1 0 0,-1 0 0,0 0 0,1 1 0,-1-1 0,1 0 0,0 0 0,0 0 0,-1 0 0,1 0 0,1 0 0,-1 0 0,0 0 0,0-1 0,1 1 0,-1 0 0,1-1 0,-1 1 0,1-1 0,0 1 0,0-1 0,0 0 0,-1 0 0,1 0 0,0 0 0,1 0 0,-1 0 0,0 0 0,0-1 0,0 1 0,0-1 0,0 0 0,1 1 0,-1-1 0,0 0 0,0 0 0,0-1 0,1 1 0,-1 0 0,0-1 0,3 0 0,-2 0-45,-1 0-1,1-1 1,-1 1-1,0-1 1,0 1-1,0-1 1,0 0-1,0 0 1,0 0-1,0 0 1,0 0-1,-1 0 1,1 0-1,-1 0 1,1-1-1,-1 1 1,0-1-1,0 1 1,0-1-1,-1 1 1,1-1-1,0 0 1,-1 1-1,0-1 0,1 0 1,-1 1-1,0-1 1,-1 0-1,0-3 1,-3-12-6781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31.661"/>
    </inkml:context>
    <inkml:brush xml:id="br0">
      <inkml:brushProperty name="width" value="0.05" units="cm"/>
      <inkml:brushProperty name="height" value="0.05" units="cm"/>
      <inkml:brushProperty name="color" value="#FFFFFF"/>
    </inkml:brush>
  </inkml:definitions>
  <inkml:trace contextRef="#ctx0" brushRef="#br0">29 5 24575,'0'12'0,"2"41"0,-2-52 0,0 1 0,0-1 0,1 1 0,-1-1 0,0 1 0,1-1 0,-1 1 0,1-1 0,0 1 0,-1-1 0,1 0 0,0 1 0,0-1 0,0 0 0,0 0 0,0 0 0,0 0 0,0 1 0,0-2 0,0 1 0,1 0 0,-1 0 0,0 0 0,1 0 0,-1-1 0,0 1 0,4 0 0,-4-1 0,-1 0 0,1 0 0,0 0 0,0 0 0,0 0 0,-1-1 0,1 1 0,0 0 0,0 0 0,0-1 0,-1 1 0,1 0 0,0-1 0,-1 1 0,1-1 0,0 1 0,-1-1 0,1 0 0,0 1 0,-1-1 0,1 1 0,-1-1 0,1 0 0,-1 0 0,0 1 0,1-1 0,-1 0 0,0 0 0,1 1 0,-1-1 0,0 0 0,0 0 0,0 0 0,1 1 0,-1-1 0,0 0 0,0 0 0,0 0 0,-1-1 0,1 1 0,0-1 0,0 1 0,0 0 0,0 0 0,0 0 0,-1 0 0,1 0 0,0-1 0,-1 1 0,1 0 0,-1 0 0,1 0 0,-1 0 0,0 0 0,1 0 0,-1 0 0,0 0 0,0 1 0,0-1 0,1 0 0,-1 0 0,0 1 0,0-1 0,0 0 0,0 1 0,0-1 0,0 1 0,0-1 0,-1 1 0,1 0 0,0-1 0,-1 1 0,-1 0 0,1 0 0,-1 1 0,0-1 0,1 1 0,-1-1 0,1 1 0,-1 0 0,1 0 0,0 0 0,-1 0 0,1 0 0,0 1 0,0-1 0,0 1 0,0 0 0,0-1 0,0 1 0,0 0 0,-2 3 0,3-4 0,1 0 0,-1-1 0,1 1 0,-1 0 0,1 0 0,0 0 0,-1 0 0,1-1 0,0 1 0,-1 0 0,1 0 0,0 0 0,0 0 0,0 0 0,0 0 0,0 0 0,0 0 0,0 0 0,0 0 0,0 0 0,1 1 0,0-1 0,-1 0 0,1 0 0,0 0 0,0 0 0,0 0 0,0 0 0,0 0 0,0-1 0,0 1 0,0 0 0,0-1 0,0 1 0,1 0 0,-1-1 0,0 1 0,0-1 0,0 0 0,1 1 0,-1-1 0,2 0 0,-1 0 3,1 0 1,-1 0-1,0 0 0,0 0 0,0 0 0,0-1 0,1 1 0,-1-1 1,0 1-1,0-1 0,0 0 0,0 0 0,0 0 0,0 0 1,0 0-1,-1 0 0,1-1 0,0 1 0,-1-1 0,1 1 0,-1-1 1,1 0-1,-1 1 0,0-1 0,1 0 0,-1 0 0,0 0 0,0 0 1,-1 0-1,1 0 0,0 0 0,-1 0 0,1 0 0,-1 0 1,1-1-1,-1 1 0,0-4 0,0 3-18,0 0-1,0 0 1,0 0-1,0 0 1,0 0-1,-1 0 1,0 1-1,1-1 1,-1 0-1,0 0 1,0 0-1,-3-3 1,4 4-36,-1 1-1,0 0 1,0 0 0,0 0-1,0-1 1,0 1-1,0 0 1,-1 1 0,1-1-1,0 0 1,0 0 0,-1 0-1,1 1 1,0-1 0,-1 1-1,1-1 1,-1 1 0,1-1-1,-1 1 1,1 0-1,-1 0 1,1 0 0,-1 0-1,-2 0 1,-12 4-6775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28:33.401"/>
    </inkml:context>
    <inkml:brush xml:id="br0">
      <inkml:brushProperty name="width" value="0.035" units="cm"/>
      <inkml:brushProperty name="height" value="0.035" units="cm"/>
      <inkml:brushProperty name="color" value="#FFFFFF"/>
    </inkml:brush>
  </inkml:definitions>
  <inkml:trace contextRef="#ctx0" brushRef="#br0">1353 13 23563,'2809'-12'-2331,"-1636"15"5674,1180-3-4325,-2315-1 982,-18 1 0,0 0 0,-1 1 0,29 5 0,-47-6 3,0 0-1,0 0 1,0 0-1,1 1 0,-1-1 1,0 1-1,0-1 0,0 1 1,0-1-1,0 1 1,0 0-1,0-1 0,0 1 1,0 0-1,0 0 0,0 0 1,-1-1-1,1 1 1,0 0-1,0 0 0,-1 0 1,1 0-1,-1 1 0,1-1 1,-1 0-1,1 0 1,-1 0-1,0 0 0,1 1 1,-1-1-1,0 0 0,0 0 1,0 0-1,0 1 1,0-1-1,-1 1 0,0 6 120,-1-1-1,0 0 1,0 0-1,-1 0 1,-3 7 0,-3 8 42,2 7-164,1 0 0,1 0 0,-1 46 0,7 93 0,1-63 0,-1-48 0,3 1 0,2-1 0,19 82 0,-18-102 0,-2 0 0,1 72 0,-3-25 0,3-37 0,15 65 0,-12-73 0,-2 0 0,5 79 0,-14 343 0,2-460 0,0-1 0,0 1 0,1 0 0,-1 0 0,0 0 0,0 0 0,0-1 0,0 1 0,-1 0 0,1 0 0,0 0 0,0-1 0,0 1 0,-1 0 0,1 0 0,0-1 0,-1 1 0,1 0 0,0 0 0,-1-1 0,1 1 0,-1-1 0,0 1 0,1 0 0,-2 0 0,2-1 0,-1 0 0,0-1 0,0 1 0,0 0 0,0 0 0,0-1 0,1 1 0,-1 0 0,0-1 0,0 1 0,0-1 0,1 1 0,-1-1 0,0 1 0,1-1 0,-1 0 0,0 1 0,0-2 0,-33-47 0,29 41 0,-25-44 0,24 41 0,0-1 0,0 1 0,-1 0 0,-1 0 0,0 1 0,0 0 0,-16-15 0,24 25 0,0 0 0,0 0 0,0-1 0,0 1 0,0 0 0,-1 0 0,1 0 0,0-1 0,0 1 0,0 0 0,0 0 0,0 0 0,-1 0 0,1 0 0,0 0 0,0-1 0,0 1 0,0 0 0,-1 0 0,1 0 0,0 0 0,0 0 0,0 0 0,-1 0 0,1 0 0,0 0 0,0 0 0,0 0 0,-1 0 0,1 0 0,0 0 0,0 0 0,0 0 0,-1 0 0,1 0 0,0 0 0,0 0 0,0 0 0,-1 0 0,1 0 0,0 0 0,0 1 0,0-1 0,-1 0 0,1 0 0,0 0 0,0 0 0,0 0 0,0 1 0,0-1 0,-1 0 0,1 0 0,0 0 0,0 0 0,0 1 0,0-1 0,0 0 0,3 18 0,12 20 0,-6-22 0,0 0 0,1-1 0,0-1 0,1 1 0,1-2 0,16 16 0,-24-26 0,-1 0 0,1 0 0,0-1 0,0 1 0,0-1 0,0 0 0,0 0 0,1-1 0,-1 1 0,0-1 0,1 0 0,7 1 0,-8-2 0,0 0 0,-1 0 0,1-1 0,-1 0 0,1 0 0,0 0 0,-1 0 0,0 0 0,1-1 0,-1 1 0,0-1 0,0 0 0,1 0 0,-2 0 0,1 0 0,0-1 0,0 1 0,2-5 0,23-25-341,-2-2 0,-1-1-1,27-53 1,-39 65-6485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11.02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18.48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1,'0'8384,"0"-8360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25.48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0,'0'0,"0"5,0 6,0 7,0 4,0 4,0 1,0 2,0 1,0-1,0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24.83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1,'0'0,"0"5,0 1,0 0,0-1,0-2,0 0,0-2,0-1,0 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25.929"/>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1,'0'0,"0"5,0 1,0 0,0-1,0-2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40.39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494 1,'-475'0,"456"0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BF1DA-1010-48DC-95D8-4AA246AA6294}" type="datetimeFigureOut">
              <a:rPr lang="en-IN" smtClean="0"/>
              <a:t>21-01-2024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 Sanyam Rawat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774F5-18CA-4BC2-8E8A-5318830C7E7F}" type="slidenum">
              <a:rPr lang="en-IN" smtClean="0"/>
              <a:t>‹#›</a:t>
            </a:fld>
            <a:endParaRPr lang="en-IN"/>
          </a:p>
        </p:txBody>
      </p:sp>
    </p:spTree>
    <p:extLst>
      <p:ext uri="{BB962C8B-B14F-4D97-AF65-F5344CB8AC3E}">
        <p14:creationId xmlns:p14="http://schemas.microsoft.com/office/powerpoint/2010/main" val="34568445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BBA9-A330-BFC7-24D8-952DE6077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6E8563-9044-CA3A-0B44-E942463DD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A25F4C-4C68-F814-560C-5C89654B86D7}"/>
              </a:ext>
            </a:extLst>
          </p:cNvPr>
          <p:cNvSpPr>
            <a:spLocks noGrp="1"/>
          </p:cNvSpPr>
          <p:nvPr>
            <p:ph type="dt" sz="half" idx="10"/>
          </p:nvPr>
        </p:nvSpPr>
        <p:spPr/>
        <p:txBody>
          <a:bodyPr/>
          <a:lstStyle/>
          <a:p>
            <a:fld id="{05A9E6B0-0685-4E00-B6C3-B4D95E2D75AF}" type="datetime1">
              <a:rPr lang="en-IN" smtClean="0"/>
              <a:t>21-01-2024</a:t>
            </a:fld>
            <a:endParaRPr lang="en-IN"/>
          </a:p>
        </p:txBody>
      </p:sp>
      <p:sp>
        <p:nvSpPr>
          <p:cNvPr id="5" name="Footer Placeholder 4">
            <a:extLst>
              <a:ext uri="{FF2B5EF4-FFF2-40B4-BE49-F238E27FC236}">
                <a16:creationId xmlns:a16="http://schemas.microsoft.com/office/drawing/2014/main" id="{F63792C9-F807-DCF0-DD5B-566D6DA4FB18}"/>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D62E12EC-5452-8B9C-42FD-E0139ED6B8F3}"/>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43047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53B7-4510-78BB-D6C8-02BDE7AF89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BA641-6BEE-201C-0779-A02EEE90F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A7B7D-D6C1-FAEB-BEF8-DDE1ACAB85AB}"/>
              </a:ext>
            </a:extLst>
          </p:cNvPr>
          <p:cNvSpPr>
            <a:spLocks noGrp="1"/>
          </p:cNvSpPr>
          <p:nvPr>
            <p:ph type="dt" sz="half" idx="10"/>
          </p:nvPr>
        </p:nvSpPr>
        <p:spPr/>
        <p:txBody>
          <a:bodyPr/>
          <a:lstStyle/>
          <a:p>
            <a:fld id="{C4864616-70FF-4502-9585-FBDAF38A87BA}" type="datetime1">
              <a:rPr lang="en-IN" smtClean="0"/>
              <a:t>21-01-2024</a:t>
            </a:fld>
            <a:endParaRPr lang="en-IN"/>
          </a:p>
        </p:txBody>
      </p:sp>
      <p:sp>
        <p:nvSpPr>
          <p:cNvPr id="5" name="Footer Placeholder 4">
            <a:extLst>
              <a:ext uri="{FF2B5EF4-FFF2-40B4-BE49-F238E27FC236}">
                <a16:creationId xmlns:a16="http://schemas.microsoft.com/office/drawing/2014/main" id="{BEF41D1A-4209-D9D8-1CD8-62DE66ACD7FC}"/>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9D8D9113-17FD-36E4-A118-F4668C5DA584}"/>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48958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41A65-7FF5-45FD-BF27-2617EB1BD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EF0A46-112B-7162-90E9-572410176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4A958E-E6AE-B6F7-0B13-A465C7BF258D}"/>
              </a:ext>
            </a:extLst>
          </p:cNvPr>
          <p:cNvSpPr>
            <a:spLocks noGrp="1"/>
          </p:cNvSpPr>
          <p:nvPr>
            <p:ph type="dt" sz="half" idx="10"/>
          </p:nvPr>
        </p:nvSpPr>
        <p:spPr/>
        <p:txBody>
          <a:bodyPr/>
          <a:lstStyle/>
          <a:p>
            <a:fld id="{69A22EBA-46A3-42C4-A8BA-462BDCAFDE19}" type="datetime1">
              <a:rPr lang="en-IN" smtClean="0"/>
              <a:t>21-01-2024</a:t>
            </a:fld>
            <a:endParaRPr lang="en-IN"/>
          </a:p>
        </p:txBody>
      </p:sp>
      <p:sp>
        <p:nvSpPr>
          <p:cNvPr id="5" name="Footer Placeholder 4">
            <a:extLst>
              <a:ext uri="{FF2B5EF4-FFF2-40B4-BE49-F238E27FC236}">
                <a16:creationId xmlns:a16="http://schemas.microsoft.com/office/drawing/2014/main" id="{ECB529DE-B047-D3D6-8FA5-62BD2D04FEE4}"/>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7FD9A382-4237-B5A9-FFE1-4AA117552A08}"/>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413697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E1C8-291F-5D35-D262-369806F54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C38CB8-0D13-062C-1AC7-DC2F2C1EE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7FB80-FA21-F797-9C06-6A2C8CE173FE}"/>
              </a:ext>
            </a:extLst>
          </p:cNvPr>
          <p:cNvSpPr>
            <a:spLocks noGrp="1"/>
          </p:cNvSpPr>
          <p:nvPr>
            <p:ph type="dt" sz="half" idx="10"/>
          </p:nvPr>
        </p:nvSpPr>
        <p:spPr/>
        <p:txBody>
          <a:bodyPr/>
          <a:lstStyle/>
          <a:p>
            <a:fld id="{607F5725-9939-4541-B593-E1DCA7CFA44F}" type="datetime1">
              <a:rPr lang="en-IN" smtClean="0"/>
              <a:t>21-01-2024</a:t>
            </a:fld>
            <a:endParaRPr lang="en-IN"/>
          </a:p>
        </p:txBody>
      </p:sp>
      <p:sp>
        <p:nvSpPr>
          <p:cNvPr id="5" name="Footer Placeholder 4">
            <a:extLst>
              <a:ext uri="{FF2B5EF4-FFF2-40B4-BE49-F238E27FC236}">
                <a16:creationId xmlns:a16="http://schemas.microsoft.com/office/drawing/2014/main" id="{C178121B-F706-F73B-ABEC-24900AA24235}"/>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F86227FE-0E74-D735-5710-74FE8D14971E}"/>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3550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D773-3D30-8D68-7976-ECF1A2153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913BD7-FF31-C30B-9BF4-9F3B22F4C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46F8A-EE8E-42FC-D5EB-0A14FB22574E}"/>
              </a:ext>
            </a:extLst>
          </p:cNvPr>
          <p:cNvSpPr>
            <a:spLocks noGrp="1"/>
          </p:cNvSpPr>
          <p:nvPr>
            <p:ph type="dt" sz="half" idx="10"/>
          </p:nvPr>
        </p:nvSpPr>
        <p:spPr/>
        <p:txBody>
          <a:bodyPr/>
          <a:lstStyle/>
          <a:p>
            <a:fld id="{0BEBF45C-287C-4BF9-89EB-EFDFDC018CB6}" type="datetime1">
              <a:rPr lang="en-IN" smtClean="0"/>
              <a:t>21-01-2024</a:t>
            </a:fld>
            <a:endParaRPr lang="en-IN"/>
          </a:p>
        </p:txBody>
      </p:sp>
      <p:sp>
        <p:nvSpPr>
          <p:cNvPr id="5" name="Footer Placeholder 4">
            <a:extLst>
              <a:ext uri="{FF2B5EF4-FFF2-40B4-BE49-F238E27FC236}">
                <a16:creationId xmlns:a16="http://schemas.microsoft.com/office/drawing/2014/main" id="{8587AFB8-6A58-32E2-F8CA-91A33428CA5D}"/>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63298D0E-0A85-089A-93D9-729E501B0B27}"/>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112783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2DE9-72D0-58E6-3E7D-A658AF4780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64CBC4-4BC2-C2AE-20C3-64E17C6A3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FDD15B-230B-A23C-D57A-057DACF0E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91B47C-3905-AEBE-283F-B0B037DC2159}"/>
              </a:ext>
            </a:extLst>
          </p:cNvPr>
          <p:cNvSpPr>
            <a:spLocks noGrp="1"/>
          </p:cNvSpPr>
          <p:nvPr>
            <p:ph type="dt" sz="half" idx="10"/>
          </p:nvPr>
        </p:nvSpPr>
        <p:spPr/>
        <p:txBody>
          <a:bodyPr/>
          <a:lstStyle/>
          <a:p>
            <a:fld id="{D3AA192E-5167-4091-9CF2-7F04EDACEC24}" type="datetime1">
              <a:rPr lang="en-IN" smtClean="0"/>
              <a:t>21-01-2024</a:t>
            </a:fld>
            <a:endParaRPr lang="en-IN"/>
          </a:p>
        </p:txBody>
      </p:sp>
      <p:sp>
        <p:nvSpPr>
          <p:cNvPr id="6" name="Footer Placeholder 5">
            <a:extLst>
              <a:ext uri="{FF2B5EF4-FFF2-40B4-BE49-F238E27FC236}">
                <a16:creationId xmlns:a16="http://schemas.microsoft.com/office/drawing/2014/main" id="{7CD206BC-2146-9C14-4738-EEA1DE7D5D15}"/>
              </a:ext>
            </a:extLst>
          </p:cNvPr>
          <p:cNvSpPr>
            <a:spLocks noGrp="1"/>
          </p:cNvSpPr>
          <p:nvPr>
            <p:ph type="ftr" sz="quarter" idx="11"/>
          </p:nvPr>
        </p:nvSpPr>
        <p:spPr/>
        <p:txBody>
          <a:bodyPr/>
          <a:lstStyle/>
          <a:p>
            <a:r>
              <a:rPr lang="en-IN"/>
              <a:t>~ By Sanyam Rawat</a:t>
            </a:r>
          </a:p>
        </p:txBody>
      </p:sp>
      <p:sp>
        <p:nvSpPr>
          <p:cNvPr id="7" name="Slide Number Placeholder 6">
            <a:extLst>
              <a:ext uri="{FF2B5EF4-FFF2-40B4-BE49-F238E27FC236}">
                <a16:creationId xmlns:a16="http://schemas.microsoft.com/office/drawing/2014/main" id="{AAD6FF14-6CD9-CEFD-27C4-B324124219CF}"/>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26450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AB9F-4D88-1749-728C-BBFA49D5EF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BFC3AF-3C41-EE5A-CF46-6FC5B9D87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BA5BF-B138-0370-B86F-5B6AFA60E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D9555-E1A4-FE0E-C688-DB2B9D303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A1ADC-3369-15C8-25C2-57DED8FF48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FA1C08-3596-2DA3-379B-1BA25083FC02}"/>
              </a:ext>
            </a:extLst>
          </p:cNvPr>
          <p:cNvSpPr>
            <a:spLocks noGrp="1"/>
          </p:cNvSpPr>
          <p:nvPr>
            <p:ph type="dt" sz="half" idx="10"/>
          </p:nvPr>
        </p:nvSpPr>
        <p:spPr/>
        <p:txBody>
          <a:bodyPr/>
          <a:lstStyle/>
          <a:p>
            <a:fld id="{6208526E-D2DB-4C5D-8E77-629BDA4AC2FE}" type="datetime1">
              <a:rPr lang="en-IN" smtClean="0"/>
              <a:t>21-01-2024</a:t>
            </a:fld>
            <a:endParaRPr lang="en-IN"/>
          </a:p>
        </p:txBody>
      </p:sp>
      <p:sp>
        <p:nvSpPr>
          <p:cNvPr id="8" name="Footer Placeholder 7">
            <a:extLst>
              <a:ext uri="{FF2B5EF4-FFF2-40B4-BE49-F238E27FC236}">
                <a16:creationId xmlns:a16="http://schemas.microsoft.com/office/drawing/2014/main" id="{20909D20-1C60-959C-BD61-E84E8C076CE5}"/>
              </a:ext>
            </a:extLst>
          </p:cNvPr>
          <p:cNvSpPr>
            <a:spLocks noGrp="1"/>
          </p:cNvSpPr>
          <p:nvPr>
            <p:ph type="ftr" sz="quarter" idx="11"/>
          </p:nvPr>
        </p:nvSpPr>
        <p:spPr/>
        <p:txBody>
          <a:bodyPr/>
          <a:lstStyle/>
          <a:p>
            <a:r>
              <a:rPr lang="en-IN"/>
              <a:t>~ By Sanyam Rawat</a:t>
            </a:r>
          </a:p>
        </p:txBody>
      </p:sp>
      <p:sp>
        <p:nvSpPr>
          <p:cNvPr id="9" name="Slide Number Placeholder 8">
            <a:extLst>
              <a:ext uri="{FF2B5EF4-FFF2-40B4-BE49-F238E27FC236}">
                <a16:creationId xmlns:a16="http://schemas.microsoft.com/office/drawing/2014/main" id="{05161896-E483-EF29-3FEF-C70E1153A9EC}"/>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97846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224A-9E4B-BC43-50E8-CE79DC74E3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44C3F2-4705-BD36-89FE-C56E7E21AA97}"/>
              </a:ext>
            </a:extLst>
          </p:cNvPr>
          <p:cNvSpPr>
            <a:spLocks noGrp="1"/>
          </p:cNvSpPr>
          <p:nvPr>
            <p:ph type="dt" sz="half" idx="10"/>
          </p:nvPr>
        </p:nvSpPr>
        <p:spPr/>
        <p:txBody>
          <a:bodyPr/>
          <a:lstStyle/>
          <a:p>
            <a:fld id="{A6813BAB-CEF7-4F99-9B54-028C69E84BB9}" type="datetime1">
              <a:rPr lang="en-IN" smtClean="0"/>
              <a:t>21-01-2024</a:t>
            </a:fld>
            <a:endParaRPr lang="en-IN"/>
          </a:p>
        </p:txBody>
      </p:sp>
      <p:sp>
        <p:nvSpPr>
          <p:cNvPr id="4" name="Footer Placeholder 3">
            <a:extLst>
              <a:ext uri="{FF2B5EF4-FFF2-40B4-BE49-F238E27FC236}">
                <a16:creationId xmlns:a16="http://schemas.microsoft.com/office/drawing/2014/main" id="{5D270235-C894-6DD6-D0E3-CB8F10BF8D8E}"/>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29C0B865-B5B4-FD05-5634-48470F7AB562}"/>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69101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BC312-8F4A-F297-A1FD-54FAE7C5B3FF}"/>
              </a:ext>
            </a:extLst>
          </p:cNvPr>
          <p:cNvSpPr>
            <a:spLocks noGrp="1"/>
          </p:cNvSpPr>
          <p:nvPr>
            <p:ph type="dt" sz="half" idx="10"/>
          </p:nvPr>
        </p:nvSpPr>
        <p:spPr/>
        <p:txBody>
          <a:bodyPr/>
          <a:lstStyle/>
          <a:p>
            <a:fld id="{23E8930C-053B-46ED-A72F-76FB54E7BE89}" type="datetime1">
              <a:rPr lang="en-IN" smtClean="0"/>
              <a:t>21-01-2024</a:t>
            </a:fld>
            <a:endParaRPr lang="en-IN"/>
          </a:p>
        </p:txBody>
      </p:sp>
      <p:sp>
        <p:nvSpPr>
          <p:cNvPr id="3" name="Footer Placeholder 2">
            <a:extLst>
              <a:ext uri="{FF2B5EF4-FFF2-40B4-BE49-F238E27FC236}">
                <a16:creationId xmlns:a16="http://schemas.microsoft.com/office/drawing/2014/main" id="{44EF9977-8EB3-C9D3-B6DD-AFE26E5B4452}"/>
              </a:ext>
            </a:extLst>
          </p:cNvPr>
          <p:cNvSpPr>
            <a:spLocks noGrp="1"/>
          </p:cNvSpPr>
          <p:nvPr>
            <p:ph type="ftr" sz="quarter" idx="11"/>
          </p:nvPr>
        </p:nvSpPr>
        <p:spPr/>
        <p:txBody>
          <a:bodyPr/>
          <a:lstStyle/>
          <a:p>
            <a:r>
              <a:rPr lang="en-IN"/>
              <a:t>~ By Sanyam Rawat</a:t>
            </a:r>
          </a:p>
        </p:txBody>
      </p:sp>
      <p:sp>
        <p:nvSpPr>
          <p:cNvPr id="4" name="Slide Number Placeholder 3">
            <a:extLst>
              <a:ext uri="{FF2B5EF4-FFF2-40B4-BE49-F238E27FC236}">
                <a16:creationId xmlns:a16="http://schemas.microsoft.com/office/drawing/2014/main" id="{1EE397CD-FD20-9844-BB4F-0C289EDC34CD}"/>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9510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2F11-A72C-A3BA-637B-D94064AD6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6C4CB9-58EB-B3EA-649F-0C488F482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E79D8A-B78D-05E8-9069-90E1EA7B2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0C6C3-0FEA-3B13-6C83-FEA08CD39BBE}"/>
              </a:ext>
            </a:extLst>
          </p:cNvPr>
          <p:cNvSpPr>
            <a:spLocks noGrp="1"/>
          </p:cNvSpPr>
          <p:nvPr>
            <p:ph type="dt" sz="half" idx="10"/>
          </p:nvPr>
        </p:nvSpPr>
        <p:spPr/>
        <p:txBody>
          <a:bodyPr/>
          <a:lstStyle/>
          <a:p>
            <a:fld id="{E1CB92E4-85AE-44CD-8035-04A601EDFE90}" type="datetime1">
              <a:rPr lang="en-IN" smtClean="0"/>
              <a:t>21-01-2024</a:t>
            </a:fld>
            <a:endParaRPr lang="en-IN"/>
          </a:p>
        </p:txBody>
      </p:sp>
      <p:sp>
        <p:nvSpPr>
          <p:cNvPr id="6" name="Footer Placeholder 5">
            <a:extLst>
              <a:ext uri="{FF2B5EF4-FFF2-40B4-BE49-F238E27FC236}">
                <a16:creationId xmlns:a16="http://schemas.microsoft.com/office/drawing/2014/main" id="{CC862D02-AF87-3AC2-0ABF-7894F1861962}"/>
              </a:ext>
            </a:extLst>
          </p:cNvPr>
          <p:cNvSpPr>
            <a:spLocks noGrp="1"/>
          </p:cNvSpPr>
          <p:nvPr>
            <p:ph type="ftr" sz="quarter" idx="11"/>
          </p:nvPr>
        </p:nvSpPr>
        <p:spPr/>
        <p:txBody>
          <a:bodyPr/>
          <a:lstStyle/>
          <a:p>
            <a:r>
              <a:rPr lang="en-IN"/>
              <a:t>~ By Sanyam Rawat</a:t>
            </a:r>
          </a:p>
        </p:txBody>
      </p:sp>
      <p:sp>
        <p:nvSpPr>
          <p:cNvPr id="7" name="Slide Number Placeholder 6">
            <a:extLst>
              <a:ext uri="{FF2B5EF4-FFF2-40B4-BE49-F238E27FC236}">
                <a16:creationId xmlns:a16="http://schemas.microsoft.com/office/drawing/2014/main" id="{F3AD6ED8-DC5E-0838-95B3-BFF5ADB38537}"/>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352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036E-A6F4-237A-2EB3-2C52F64B2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AD267A-20AC-EFCB-FFDB-309CF5F4C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822A4E-9518-A6DD-01D9-BCB50EC5C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2FFDC-6314-B405-FEE0-DB4C9F59159A}"/>
              </a:ext>
            </a:extLst>
          </p:cNvPr>
          <p:cNvSpPr>
            <a:spLocks noGrp="1"/>
          </p:cNvSpPr>
          <p:nvPr>
            <p:ph type="dt" sz="half" idx="10"/>
          </p:nvPr>
        </p:nvSpPr>
        <p:spPr/>
        <p:txBody>
          <a:bodyPr/>
          <a:lstStyle/>
          <a:p>
            <a:fld id="{F1F952F4-41A8-43BF-B54A-7B8505E90F60}" type="datetime1">
              <a:rPr lang="en-IN" smtClean="0"/>
              <a:t>21-01-2024</a:t>
            </a:fld>
            <a:endParaRPr lang="en-IN"/>
          </a:p>
        </p:txBody>
      </p:sp>
      <p:sp>
        <p:nvSpPr>
          <p:cNvPr id="6" name="Footer Placeholder 5">
            <a:extLst>
              <a:ext uri="{FF2B5EF4-FFF2-40B4-BE49-F238E27FC236}">
                <a16:creationId xmlns:a16="http://schemas.microsoft.com/office/drawing/2014/main" id="{0E98EA29-79A0-02BA-BFA8-5473636FE566}"/>
              </a:ext>
            </a:extLst>
          </p:cNvPr>
          <p:cNvSpPr>
            <a:spLocks noGrp="1"/>
          </p:cNvSpPr>
          <p:nvPr>
            <p:ph type="ftr" sz="quarter" idx="11"/>
          </p:nvPr>
        </p:nvSpPr>
        <p:spPr/>
        <p:txBody>
          <a:bodyPr/>
          <a:lstStyle/>
          <a:p>
            <a:r>
              <a:rPr lang="en-IN"/>
              <a:t>~ By Sanyam Rawat</a:t>
            </a:r>
          </a:p>
        </p:txBody>
      </p:sp>
      <p:sp>
        <p:nvSpPr>
          <p:cNvPr id="7" name="Slide Number Placeholder 6">
            <a:extLst>
              <a:ext uri="{FF2B5EF4-FFF2-40B4-BE49-F238E27FC236}">
                <a16:creationId xmlns:a16="http://schemas.microsoft.com/office/drawing/2014/main" id="{73321A10-9DCC-3D53-9642-34C574DA6A43}"/>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30447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0" t="-50000" r="-100000" b="-4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19ABF-5924-DDD5-9106-BE1076C4E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AF57E-BC03-1386-CA6D-DCB30DA04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A317-1565-6F17-3CF5-1E144D0B4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A7013-7CEF-4D98-B9CC-480D58DCEC2C}" type="datetime1">
              <a:rPr lang="en-IN" smtClean="0"/>
              <a:t>21-01-2024</a:t>
            </a:fld>
            <a:endParaRPr lang="en-IN"/>
          </a:p>
        </p:txBody>
      </p:sp>
      <p:sp>
        <p:nvSpPr>
          <p:cNvPr id="5" name="Footer Placeholder 4">
            <a:extLst>
              <a:ext uri="{FF2B5EF4-FFF2-40B4-BE49-F238E27FC236}">
                <a16:creationId xmlns:a16="http://schemas.microsoft.com/office/drawing/2014/main" id="{C4CB99D4-A437-1EA6-8D01-BD35AED1B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 By Sanyam Rawat</a:t>
            </a:r>
          </a:p>
        </p:txBody>
      </p:sp>
      <p:sp>
        <p:nvSpPr>
          <p:cNvPr id="6" name="Slide Number Placeholder 5">
            <a:extLst>
              <a:ext uri="{FF2B5EF4-FFF2-40B4-BE49-F238E27FC236}">
                <a16:creationId xmlns:a16="http://schemas.microsoft.com/office/drawing/2014/main" id="{3EFAF4F8-0072-A2AF-15AC-463B9411D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22675-C9DB-4097-90C7-B88D42531625}" type="slidenum">
              <a:rPr lang="en-IN" smtClean="0"/>
              <a:t>‹#›</a:t>
            </a:fld>
            <a:endParaRPr lang="en-IN"/>
          </a:p>
        </p:txBody>
      </p:sp>
    </p:spTree>
    <p:extLst>
      <p:ext uri="{BB962C8B-B14F-4D97-AF65-F5344CB8AC3E}">
        <p14:creationId xmlns:p14="http://schemas.microsoft.com/office/powerpoint/2010/main" val="130637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4.xml"/><Relationship Id="rId50" Type="http://schemas.openxmlformats.org/officeDocument/2006/relationships/image" Target="../media/image25.png"/><Relationship Id="rId55" Type="http://schemas.openxmlformats.org/officeDocument/2006/relationships/customXml" Target="../ink/ink28.xml"/><Relationship Id="rId7" Type="http://schemas.openxmlformats.org/officeDocument/2006/relationships/image" Target="../media/image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5.xml"/><Relationship Id="rId11" Type="http://schemas.openxmlformats.org/officeDocument/2006/relationships/image" Target="../media/image6.pn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9.xml"/><Relationship Id="rId40" Type="http://schemas.openxmlformats.org/officeDocument/2006/relationships/image" Target="../media/image20.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29.png"/><Relationship Id="rId5" Type="http://schemas.openxmlformats.org/officeDocument/2006/relationships/image" Target="../media/image3.png"/><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customXml" Target="../ink/ink14.xml"/><Relationship Id="rId30" Type="http://schemas.openxmlformats.org/officeDocument/2006/relationships/image" Target="../media/image15.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4.png"/><Relationship Id="rId56" Type="http://schemas.openxmlformats.org/officeDocument/2006/relationships/image" Target="../media/image28.png"/><Relationship Id="rId8" Type="http://schemas.openxmlformats.org/officeDocument/2006/relationships/customXml" Target="../ink/ink4.xml"/><Relationship Id="rId51" Type="http://schemas.openxmlformats.org/officeDocument/2006/relationships/customXml" Target="../ink/ink26.xml"/><Relationship Id="rId3" Type="http://schemas.openxmlformats.org/officeDocument/2006/relationships/image" Target="../media/image2.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1.xml"/><Relationship Id="rId54"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image" Target="../media/image8.png"/><Relationship Id="rId23" Type="http://schemas.openxmlformats.org/officeDocument/2006/relationships/customXml" Target="../ink/ink12.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customXml" Target="../ink/ink16.xml"/><Relationship Id="rId44" Type="http://schemas.openxmlformats.org/officeDocument/2006/relationships/image" Target="../media/image22.png"/><Relationship Id="rId5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95A3-A19D-34FA-CDF1-146332D22F27}"/>
              </a:ext>
            </a:extLst>
          </p:cNvPr>
          <p:cNvSpPr>
            <a:spLocks noGrp="1"/>
          </p:cNvSpPr>
          <p:nvPr>
            <p:ph type="ctrTitle"/>
          </p:nvPr>
        </p:nvSpPr>
        <p:spPr>
          <a:xfrm>
            <a:off x="1246505" y="268466"/>
            <a:ext cx="9963150" cy="2716212"/>
          </a:xfrm>
        </p:spPr>
        <p:txBody>
          <a:bodyPr>
            <a:normAutofit/>
          </a:bodyPr>
          <a:lstStyle/>
          <a:p>
            <a:r>
              <a:rPr lang="en-IN" sz="3600" b="1" dirty="0">
                <a:solidFill>
                  <a:schemeClr val="bg1"/>
                </a:solidFill>
                <a:latin typeface="Bodoni MT Poster Compressed" panose="02070706080601050204" pitchFamily="18" charset="0"/>
              </a:rPr>
              <a:t>Mini Project</a:t>
            </a:r>
            <a:br>
              <a:rPr lang="en-IN" sz="3600" b="1" dirty="0">
                <a:solidFill>
                  <a:schemeClr val="bg1"/>
                </a:solidFill>
                <a:latin typeface="Bodoni MT Poster Compressed" panose="02070706080601050204" pitchFamily="18" charset="0"/>
              </a:rPr>
            </a:br>
            <a:br>
              <a:rPr lang="en-IN" sz="3600" b="1" dirty="0">
                <a:solidFill>
                  <a:schemeClr val="bg1"/>
                </a:solidFill>
                <a:latin typeface="Bodoni MT Poster Compressed" panose="02070706080601050204" pitchFamily="18" charset="0"/>
              </a:rPr>
            </a:br>
            <a:br>
              <a:rPr lang="en-IN" sz="3600" b="1" dirty="0">
                <a:solidFill>
                  <a:schemeClr val="bg1"/>
                </a:solidFill>
                <a:latin typeface="Bodoni MT Poster Compressed" panose="02070706080601050204" pitchFamily="18" charset="0"/>
              </a:rPr>
            </a:br>
            <a:r>
              <a:rPr lang="en-IN" sz="6600" b="1" dirty="0">
                <a:solidFill>
                  <a:schemeClr val="bg1"/>
                </a:solidFill>
                <a:latin typeface="Bodoni MT Poster Compressed" panose="02070706080601050204" pitchFamily="18" charset="0"/>
              </a:rPr>
              <a:t>Attendance Automation Using Face Detection</a:t>
            </a:r>
            <a:endParaRPr lang="en-IN" sz="3600" b="1" dirty="0">
              <a:solidFill>
                <a:schemeClr val="bg1"/>
              </a:solidFill>
              <a:latin typeface="Bodoni MT Poster Compressed" panose="02070706080601050204" pitchFamily="18" charset="0"/>
            </a:endParaRPr>
          </a:p>
        </p:txBody>
      </p:sp>
      <p:sp>
        <p:nvSpPr>
          <p:cNvPr id="4" name="Footer Placeholder 3">
            <a:extLst>
              <a:ext uri="{FF2B5EF4-FFF2-40B4-BE49-F238E27FC236}">
                <a16:creationId xmlns:a16="http://schemas.microsoft.com/office/drawing/2014/main" id="{36A60CD9-4C35-06AD-E14E-45CA8B7EE452}"/>
              </a:ext>
            </a:extLst>
          </p:cNvPr>
          <p:cNvSpPr>
            <a:spLocks noGrp="1"/>
          </p:cNvSpPr>
          <p:nvPr>
            <p:ph type="ftr" sz="quarter" idx="11"/>
          </p:nvPr>
        </p:nvSpPr>
        <p:spPr>
          <a:xfrm>
            <a:off x="8143875" y="6423026"/>
            <a:ext cx="3851480" cy="302240"/>
          </a:xfrm>
        </p:spPr>
        <p:txBody>
          <a:bodyPr/>
          <a:lstStyle/>
          <a:p>
            <a:r>
              <a:rPr lang="en-IN" sz="2400" dirty="0">
                <a:solidFill>
                  <a:schemeClr val="bg1"/>
                </a:solidFill>
                <a:latin typeface="Bodoni MT Poster Compressed" panose="02070706080601050204" pitchFamily="18" charset="0"/>
              </a:rPr>
              <a:t>~ By Sanyam Rawat</a:t>
            </a:r>
          </a:p>
        </p:txBody>
      </p:sp>
      <p:sp>
        <p:nvSpPr>
          <p:cNvPr id="3" name="Slide Number Placeholder 2">
            <a:extLst>
              <a:ext uri="{FF2B5EF4-FFF2-40B4-BE49-F238E27FC236}">
                <a16:creationId xmlns:a16="http://schemas.microsoft.com/office/drawing/2014/main" id="{EE8154AE-3D94-3277-EC64-6763F367E8BD}"/>
              </a:ext>
            </a:extLst>
          </p:cNvPr>
          <p:cNvSpPr>
            <a:spLocks noGrp="1"/>
          </p:cNvSpPr>
          <p:nvPr>
            <p:ph type="sldNum" sz="quarter" idx="12"/>
          </p:nvPr>
        </p:nvSpPr>
        <p:spPr/>
        <p:txBody>
          <a:bodyPr/>
          <a:lstStyle/>
          <a:p>
            <a:fld id="{32D22675-C9DB-4097-90C7-B88D42531625}" type="slidenum">
              <a:rPr lang="en-IN" smtClean="0"/>
              <a:t>1</a:t>
            </a:fld>
            <a:endParaRPr lang="en-IN"/>
          </a:p>
        </p:txBody>
      </p:sp>
      <p:sp>
        <p:nvSpPr>
          <p:cNvPr id="5" name="TextBox 4">
            <a:extLst>
              <a:ext uri="{FF2B5EF4-FFF2-40B4-BE49-F238E27FC236}">
                <a16:creationId xmlns:a16="http://schemas.microsoft.com/office/drawing/2014/main" id="{23215CBE-7646-8E57-5454-7D1BEF397F91}"/>
              </a:ext>
            </a:extLst>
          </p:cNvPr>
          <p:cNvSpPr txBox="1"/>
          <p:nvPr/>
        </p:nvSpPr>
        <p:spPr>
          <a:xfrm>
            <a:off x="6095999" y="3354229"/>
            <a:ext cx="5113655" cy="1477328"/>
          </a:xfrm>
          <a:prstGeom prst="rect">
            <a:avLst/>
          </a:prstGeom>
          <a:noFill/>
        </p:spPr>
        <p:txBody>
          <a:bodyPr wrap="square" rtlCol="0">
            <a:spAutoFit/>
          </a:bodyPr>
          <a:lstStyle/>
          <a:p>
            <a:r>
              <a:rPr lang="en-IN" dirty="0">
                <a:solidFill>
                  <a:schemeClr val="bg1"/>
                </a:solidFill>
                <a:effectLst>
                  <a:outerShdw blurRad="38100" dist="38100" dir="2700000" algn="tl">
                    <a:srgbClr val="000000">
                      <a:alpha val="43137"/>
                    </a:srgbClr>
                  </a:outerShdw>
                </a:effectLst>
                <a:latin typeface="Switzer Light Italic" pitchFamily="50" charset="0"/>
              </a:rPr>
              <a:t>Name		: Sanyam Rawat</a:t>
            </a:r>
          </a:p>
          <a:p>
            <a:r>
              <a:rPr lang="en-IN" dirty="0">
                <a:solidFill>
                  <a:schemeClr val="bg1"/>
                </a:solidFill>
                <a:effectLst>
                  <a:outerShdw blurRad="38100" dist="38100" dir="2700000" algn="tl">
                    <a:srgbClr val="000000">
                      <a:alpha val="43137"/>
                    </a:srgbClr>
                  </a:outerShdw>
                </a:effectLst>
                <a:latin typeface="Switzer Light Italic" pitchFamily="50" charset="0"/>
              </a:rPr>
              <a:t>Section		: D</a:t>
            </a:r>
          </a:p>
          <a:p>
            <a:r>
              <a:rPr lang="en-IN" dirty="0">
                <a:solidFill>
                  <a:schemeClr val="bg1"/>
                </a:solidFill>
                <a:effectLst>
                  <a:outerShdw blurRad="38100" dist="38100" dir="2700000" algn="tl">
                    <a:srgbClr val="000000">
                      <a:alpha val="43137"/>
                    </a:srgbClr>
                  </a:outerShdw>
                </a:effectLst>
                <a:latin typeface="Switzer Light Italic" pitchFamily="50" charset="0"/>
              </a:rPr>
              <a:t>Student ID	: 22021911</a:t>
            </a:r>
          </a:p>
          <a:p>
            <a:r>
              <a:rPr lang="en-IN" dirty="0">
                <a:solidFill>
                  <a:schemeClr val="bg1"/>
                </a:solidFill>
                <a:effectLst>
                  <a:outerShdw blurRad="38100" dist="38100" dir="2700000" algn="tl">
                    <a:srgbClr val="000000">
                      <a:alpha val="43137"/>
                    </a:srgbClr>
                  </a:outerShdw>
                </a:effectLst>
                <a:latin typeface="Switzer Light Italic" pitchFamily="50" charset="0"/>
              </a:rPr>
              <a:t>Uni. Roll no. 	: 2021414</a:t>
            </a:r>
          </a:p>
          <a:p>
            <a:r>
              <a:rPr lang="en-IN" dirty="0">
                <a:solidFill>
                  <a:schemeClr val="bg1"/>
                </a:solidFill>
                <a:effectLst>
                  <a:outerShdw blurRad="38100" dist="38100" dir="2700000" algn="tl">
                    <a:srgbClr val="000000">
                      <a:alpha val="43137"/>
                    </a:srgbClr>
                  </a:outerShdw>
                </a:effectLst>
                <a:latin typeface="Switzer Light Italic" pitchFamily="50" charset="0"/>
              </a:rPr>
              <a:t>Mentor		: </a:t>
            </a:r>
            <a:r>
              <a:rPr lang="en-IN" dirty="0" err="1">
                <a:solidFill>
                  <a:schemeClr val="bg1"/>
                </a:solidFill>
                <a:effectLst>
                  <a:outerShdw blurRad="38100" dist="38100" dir="2700000" algn="tl">
                    <a:srgbClr val="000000">
                      <a:alpha val="43137"/>
                    </a:srgbClr>
                  </a:outerShdw>
                </a:effectLst>
                <a:latin typeface="Switzer Light Italic" pitchFamily="50" charset="0"/>
              </a:rPr>
              <a:t>Dr.</a:t>
            </a:r>
            <a:r>
              <a:rPr lang="en-IN" dirty="0">
                <a:solidFill>
                  <a:schemeClr val="bg1"/>
                </a:solidFill>
                <a:effectLst>
                  <a:outerShdw blurRad="38100" dist="38100" dir="2700000" algn="tl">
                    <a:srgbClr val="000000">
                      <a:alpha val="43137"/>
                    </a:srgbClr>
                  </a:outerShdw>
                </a:effectLst>
                <a:latin typeface="Switzer Light Italic" pitchFamily="50" charset="0"/>
              </a:rPr>
              <a:t> Neeraj Kumar Pandey</a:t>
            </a:r>
          </a:p>
        </p:txBody>
      </p:sp>
    </p:spTree>
    <p:extLst>
      <p:ext uri="{BB962C8B-B14F-4D97-AF65-F5344CB8AC3E}">
        <p14:creationId xmlns:p14="http://schemas.microsoft.com/office/powerpoint/2010/main" val="396771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82CA-4152-96C4-CFF7-7EA02FA5B023}"/>
              </a:ext>
            </a:extLst>
          </p:cNvPr>
          <p:cNvSpPr>
            <a:spLocks noGrp="1"/>
          </p:cNvSpPr>
          <p:nvPr>
            <p:ph type="title"/>
          </p:nvPr>
        </p:nvSpPr>
        <p:spPr/>
        <p:txBody>
          <a:bodyPr/>
          <a:lstStyle/>
          <a:p>
            <a:r>
              <a:rPr lang="en-IN" dirty="0">
                <a:solidFill>
                  <a:schemeClr val="bg1">
                    <a:lumMod val="95000"/>
                  </a:schemeClr>
                </a:solidFill>
                <a:latin typeface="Bodoni MT Poster Compressed" panose="02070706080601050204" pitchFamily="18" charset="0"/>
              </a:rPr>
              <a:t>Conclusion</a:t>
            </a:r>
          </a:p>
        </p:txBody>
      </p:sp>
      <p:sp>
        <p:nvSpPr>
          <p:cNvPr id="3" name="Content Placeholder 2">
            <a:extLst>
              <a:ext uri="{FF2B5EF4-FFF2-40B4-BE49-F238E27FC236}">
                <a16:creationId xmlns:a16="http://schemas.microsoft.com/office/drawing/2014/main" id="{C15B4E0B-0F1F-537B-FE05-C44894A49385}"/>
              </a:ext>
            </a:extLst>
          </p:cNvPr>
          <p:cNvSpPr>
            <a:spLocks noGrp="1"/>
          </p:cNvSpPr>
          <p:nvPr>
            <p:ph idx="1"/>
          </p:nvPr>
        </p:nvSpPr>
        <p:spPr/>
        <p:txBody>
          <a:bodyPr/>
          <a:lstStyle/>
          <a:p>
            <a:r>
              <a:rPr lang="en-US" sz="2800" dirty="0">
                <a:solidFill>
                  <a:schemeClr val="bg1"/>
                </a:solidFill>
                <a:effectLst/>
                <a:latin typeface="Switzer Light Italic" pitchFamily="50" charset="0"/>
                <a:ea typeface="Times New Roman" panose="02020603050405020304" pitchFamily="18" charset="0"/>
              </a:rPr>
              <a:t>In conclusion, the </a:t>
            </a:r>
            <a:r>
              <a:rPr lang="en-US" sz="2800" b="1" dirty="0">
                <a:solidFill>
                  <a:schemeClr val="bg1"/>
                </a:solidFill>
                <a:effectLst/>
                <a:latin typeface="Switzer Light Italic" pitchFamily="50" charset="0"/>
                <a:ea typeface="Times New Roman" panose="02020603050405020304" pitchFamily="18" charset="0"/>
              </a:rPr>
              <a:t>"Attendance Automation Using Face Recognition</a:t>
            </a:r>
            <a:r>
              <a:rPr lang="en-US" sz="2800" dirty="0">
                <a:solidFill>
                  <a:schemeClr val="bg1"/>
                </a:solidFill>
                <a:effectLst/>
                <a:latin typeface="Switzer Light Italic" pitchFamily="50" charset="0"/>
                <a:ea typeface="Times New Roman" panose="02020603050405020304" pitchFamily="18" charset="0"/>
              </a:rPr>
              <a:t>" project presents an efficient solution for automating attendance management in educational settings. By leveraging advanced facial recognition technology and integrating it into a user-friendly graphical interface, the project addresses common challenges associated with traditional attendance systems and a way to handle these challenges.</a:t>
            </a:r>
          </a:p>
          <a:p>
            <a:endParaRPr lang="en-IN" dirty="0">
              <a:latin typeface="Switzer Light Italic" pitchFamily="50" charset="0"/>
            </a:endParaRPr>
          </a:p>
        </p:txBody>
      </p:sp>
      <p:sp>
        <p:nvSpPr>
          <p:cNvPr id="4" name="Footer Placeholder 3">
            <a:extLst>
              <a:ext uri="{FF2B5EF4-FFF2-40B4-BE49-F238E27FC236}">
                <a16:creationId xmlns:a16="http://schemas.microsoft.com/office/drawing/2014/main" id="{332972C2-32DB-0511-C875-49E9483EB07D}"/>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B63D5D92-6127-D483-95B6-03BD8A72D5FC}"/>
              </a:ext>
            </a:extLst>
          </p:cNvPr>
          <p:cNvSpPr>
            <a:spLocks noGrp="1"/>
          </p:cNvSpPr>
          <p:nvPr>
            <p:ph type="sldNum" sz="quarter" idx="12"/>
          </p:nvPr>
        </p:nvSpPr>
        <p:spPr/>
        <p:txBody>
          <a:bodyPr/>
          <a:lstStyle/>
          <a:p>
            <a:fld id="{32D22675-C9DB-4097-90C7-B88D42531625}" type="slidenum">
              <a:rPr lang="en-IN" smtClean="0"/>
              <a:t>10</a:t>
            </a:fld>
            <a:endParaRPr lang="en-IN"/>
          </a:p>
        </p:txBody>
      </p:sp>
    </p:spTree>
    <p:extLst>
      <p:ext uri="{BB962C8B-B14F-4D97-AF65-F5344CB8AC3E}">
        <p14:creationId xmlns:p14="http://schemas.microsoft.com/office/powerpoint/2010/main" val="87034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dirty="0">
                <a:solidFill>
                  <a:schemeClr val="bg1"/>
                </a:solidFill>
                <a:latin typeface="Bodoni MT Poster Compressed" panose="02070706080601050204" pitchFamily="18" charset="0"/>
              </a:rPr>
              <a:t>Possible Future Updates on This Project</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960880"/>
            <a:ext cx="10515600" cy="3982719"/>
          </a:xfrm>
        </p:spPr>
        <p:txBody>
          <a:bodyPr>
            <a:normAutofit lnSpcReduction="10000"/>
          </a:bodyPr>
          <a:lstStyle/>
          <a:p>
            <a:r>
              <a:rPr lang="en-IN" sz="2400" dirty="0">
                <a:solidFill>
                  <a:schemeClr val="bg1"/>
                </a:solidFill>
                <a:latin typeface="Switzer Light Italic" pitchFamily="50" charset="0"/>
              </a:rPr>
              <a:t>This project can be improved by upgrading the UI with more animations and good images.</a:t>
            </a:r>
          </a:p>
          <a:p>
            <a:r>
              <a:rPr lang="en-IN" sz="2400" dirty="0">
                <a:solidFill>
                  <a:schemeClr val="bg1"/>
                </a:solidFill>
                <a:latin typeface="Switzer Light Italic" pitchFamily="50" charset="0"/>
              </a:rPr>
              <a:t>There can be added a better way to display the attendance of a student rather than opening the csv file by yourself.</a:t>
            </a:r>
          </a:p>
          <a:p>
            <a:r>
              <a:rPr lang="en-IN" sz="2400" dirty="0">
                <a:solidFill>
                  <a:schemeClr val="bg1"/>
                </a:solidFill>
                <a:latin typeface="Switzer Light Italic" pitchFamily="50" charset="0"/>
              </a:rPr>
              <a:t>The add faces program can also take other student details to not just make a student attendance system but a complete student information system or an ERP portal for students.</a:t>
            </a:r>
          </a:p>
          <a:p>
            <a:r>
              <a:rPr lang="en-IN" sz="2400" dirty="0">
                <a:solidFill>
                  <a:schemeClr val="bg1"/>
                </a:solidFill>
                <a:latin typeface="Switzer Light Italic" pitchFamily="50" charset="0"/>
              </a:rPr>
              <a:t>The privacy of the students can be maintained by ensuring secure storage and handling of student data.</a:t>
            </a:r>
          </a:p>
          <a:p>
            <a:r>
              <a:rPr lang="en-IN" sz="2400" dirty="0">
                <a:solidFill>
                  <a:schemeClr val="bg1"/>
                </a:solidFill>
                <a:latin typeface="Switzer Light Italic" pitchFamily="50" charset="0"/>
              </a:rPr>
              <a:t>The various minor bugs in the program that are encountered by the users can be fixed to ensure a smoother user experience.</a:t>
            </a:r>
          </a:p>
        </p:txBody>
      </p:sp>
      <p:sp>
        <p:nvSpPr>
          <p:cNvPr id="4" name="Footer Placeholder 3">
            <a:extLst>
              <a:ext uri="{FF2B5EF4-FFF2-40B4-BE49-F238E27FC236}">
                <a16:creationId xmlns:a16="http://schemas.microsoft.com/office/drawing/2014/main" id="{85A8FA5E-C2B0-5933-0DFC-BCD6AF2C1602}"/>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804F20EC-6B57-5CBE-1B00-EF965ABDD17A}"/>
              </a:ext>
            </a:extLst>
          </p:cNvPr>
          <p:cNvSpPr>
            <a:spLocks noGrp="1"/>
          </p:cNvSpPr>
          <p:nvPr>
            <p:ph type="sldNum" sz="quarter" idx="12"/>
          </p:nvPr>
        </p:nvSpPr>
        <p:spPr/>
        <p:txBody>
          <a:bodyPr/>
          <a:lstStyle/>
          <a:p>
            <a:fld id="{32D22675-C9DB-4097-90C7-B88D42531625}" type="slidenum">
              <a:rPr lang="en-IN" smtClean="0"/>
              <a:t>11</a:t>
            </a:fld>
            <a:endParaRPr lang="en-IN"/>
          </a:p>
        </p:txBody>
      </p:sp>
    </p:spTree>
    <p:extLst>
      <p:ext uri="{BB962C8B-B14F-4D97-AF65-F5344CB8AC3E}">
        <p14:creationId xmlns:p14="http://schemas.microsoft.com/office/powerpoint/2010/main" val="280312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929640" y="1411286"/>
            <a:ext cx="10515600" cy="2713673"/>
          </a:xfrm>
        </p:spPr>
        <p:txBody>
          <a:bodyPr>
            <a:normAutofit/>
          </a:bodyPr>
          <a:lstStyle/>
          <a:p>
            <a:pPr algn="ctr"/>
            <a:r>
              <a:rPr lang="en-IN" sz="6600" b="1" dirty="0">
                <a:solidFill>
                  <a:schemeClr val="bg1"/>
                </a:solidFill>
                <a:latin typeface="Bodoni MT Poster Compressed" panose="02070706080601050204" pitchFamily="18" charset="0"/>
              </a:rPr>
              <a:t>Thank You For Being with me</a:t>
            </a:r>
            <a:br>
              <a:rPr lang="en-IN" sz="6600" b="1" dirty="0">
                <a:solidFill>
                  <a:schemeClr val="bg1"/>
                </a:solidFill>
                <a:latin typeface="Bodoni MT Poster Compressed" panose="02070706080601050204" pitchFamily="18" charset="0"/>
              </a:rPr>
            </a:br>
            <a:r>
              <a:rPr lang="en-IN" sz="5300" b="1" dirty="0">
                <a:solidFill>
                  <a:schemeClr val="bg1"/>
                </a:solidFill>
                <a:latin typeface="Bodoni MT Poster Compressed" panose="02070706080601050204" pitchFamily="18" charset="0"/>
              </a:rPr>
              <a:t>till the end</a:t>
            </a:r>
            <a:endParaRPr lang="en-IN" sz="6600" b="1" dirty="0">
              <a:solidFill>
                <a:schemeClr val="bg1"/>
              </a:solidFill>
              <a:latin typeface="Bodoni MT Poster Compressed" panose="02070706080601050204" pitchFamily="18" charset="0"/>
            </a:endParaRPr>
          </a:p>
        </p:txBody>
      </p:sp>
      <p:sp>
        <p:nvSpPr>
          <p:cNvPr id="4" name="Footer Placeholder 3">
            <a:extLst>
              <a:ext uri="{FF2B5EF4-FFF2-40B4-BE49-F238E27FC236}">
                <a16:creationId xmlns:a16="http://schemas.microsoft.com/office/drawing/2014/main" id="{0468F570-7EB8-549C-EF9E-C077DC5E495A}"/>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2EA0D6C0-2028-6B18-E1EB-61568A9C6677}"/>
              </a:ext>
            </a:extLst>
          </p:cNvPr>
          <p:cNvSpPr>
            <a:spLocks noGrp="1"/>
          </p:cNvSpPr>
          <p:nvPr>
            <p:ph type="sldNum" sz="quarter" idx="12"/>
          </p:nvPr>
        </p:nvSpPr>
        <p:spPr/>
        <p:txBody>
          <a:bodyPr/>
          <a:lstStyle/>
          <a:p>
            <a:fld id="{32D22675-C9DB-4097-90C7-B88D42531625}" type="slidenum">
              <a:rPr lang="en-IN" smtClean="0"/>
              <a:t>12</a:t>
            </a:fld>
            <a:endParaRPr lang="en-IN"/>
          </a:p>
        </p:txBody>
      </p:sp>
    </p:spTree>
    <p:extLst>
      <p:ext uri="{BB962C8B-B14F-4D97-AF65-F5344CB8AC3E}">
        <p14:creationId xmlns:p14="http://schemas.microsoft.com/office/powerpoint/2010/main" val="356104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Problem Statement</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439277"/>
            <a:ext cx="10515600" cy="1209675"/>
          </a:xfrm>
        </p:spPr>
        <p:txBody>
          <a:bodyPr>
            <a:normAutofit/>
          </a:bodyPr>
          <a:lstStyle/>
          <a:p>
            <a:pPr algn="ctr"/>
            <a:r>
              <a:rPr lang="en-IN" sz="4400" dirty="0">
                <a:solidFill>
                  <a:schemeClr val="bg1"/>
                </a:solidFill>
                <a:latin typeface="Bodoni MT Poster Compressed" panose="02070706080601050204" pitchFamily="18" charset="0"/>
              </a:rPr>
              <a:t>Build an Attendance Automation System Using Face Detection</a:t>
            </a:r>
          </a:p>
        </p:txBody>
      </p:sp>
      <p:sp>
        <p:nvSpPr>
          <p:cNvPr id="4" name="Footer Placeholder 3">
            <a:extLst>
              <a:ext uri="{FF2B5EF4-FFF2-40B4-BE49-F238E27FC236}">
                <a16:creationId xmlns:a16="http://schemas.microsoft.com/office/drawing/2014/main" id="{5C6BAF64-CA52-AAF2-350B-22AAEE7873F7}"/>
              </a:ext>
            </a:extLst>
          </p:cNvPr>
          <p:cNvSpPr>
            <a:spLocks noGrp="1"/>
          </p:cNvSpPr>
          <p:nvPr>
            <p:ph type="ftr" sz="quarter" idx="11"/>
          </p:nvPr>
        </p:nvSpPr>
        <p:spPr/>
        <p:txBody>
          <a:bodyPr/>
          <a:lstStyle/>
          <a:p>
            <a:r>
              <a:rPr lang="en-IN"/>
              <a:t>~ By Sanyam Rawat</a:t>
            </a:r>
            <a:endParaRPr lang="en-IN" dirty="0"/>
          </a:p>
        </p:txBody>
      </p:sp>
      <p:sp>
        <p:nvSpPr>
          <p:cNvPr id="5" name="Slide Number Placeholder 4">
            <a:extLst>
              <a:ext uri="{FF2B5EF4-FFF2-40B4-BE49-F238E27FC236}">
                <a16:creationId xmlns:a16="http://schemas.microsoft.com/office/drawing/2014/main" id="{68239366-D57D-99D5-7293-915FAF4C13D3}"/>
              </a:ext>
            </a:extLst>
          </p:cNvPr>
          <p:cNvSpPr>
            <a:spLocks noGrp="1"/>
          </p:cNvSpPr>
          <p:nvPr>
            <p:ph type="sldNum" sz="quarter" idx="12"/>
          </p:nvPr>
        </p:nvSpPr>
        <p:spPr/>
        <p:txBody>
          <a:bodyPr/>
          <a:lstStyle/>
          <a:p>
            <a:fld id="{32D22675-C9DB-4097-90C7-B88D42531625}" type="slidenum">
              <a:rPr lang="en-IN" smtClean="0"/>
              <a:t>2</a:t>
            </a:fld>
            <a:endParaRPr lang="en-IN"/>
          </a:p>
        </p:txBody>
      </p:sp>
      <p:sp>
        <p:nvSpPr>
          <p:cNvPr id="6" name="TextBox 5">
            <a:extLst>
              <a:ext uri="{FF2B5EF4-FFF2-40B4-BE49-F238E27FC236}">
                <a16:creationId xmlns:a16="http://schemas.microsoft.com/office/drawing/2014/main" id="{7F10DF7A-2A64-3890-8388-DFA9CE90C836}"/>
              </a:ext>
            </a:extLst>
          </p:cNvPr>
          <p:cNvSpPr txBox="1"/>
          <p:nvPr/>
        </p:nvSpPr>
        <p:spPr>
          <a:xfrm>
            <a:off x="1050235" y="2648952"/>
            <a:ext cx="10515600"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lumMod val="95000"/>
                  </a:schemeClr>
                </a:solidFill>
                <a:latin typeface="Switzer Light Italic" pitchFamily="50" charset="0"/>
              </a:rPr>
              <a:t>Manual Attendance takes a lot of labour, hard copy resources and space and time.</a:t>
            </a:r>
          </a:p>
          <a:p>
            <a:pPr marL="285750" indent="-285750">
              <a:buFont typeface="Arial" panose="020B0604020202020204" pitchFamily="34" charset="0"/>
              <a:buChar char="•"/>
            </a:pPr>
            <a:r>
              <a:rPr lang="en-IN" sz="2400" dirty="0">
                <a:solidFill>
                  <a:schemeClr val="bg1">
                    <a:lumMod val="95000"/>
                  </a:schemeClr>
                </a:solidFill>
                <a:latin typeface="Switzer Light Italic" pitchFamily="50" charset="0"/>
              </a:rPr>
              <a:t>This Process also has a lot of loopholes and for more accuracy requires a lot of time.</a:t>
            </a:r>
          </a:p>
          <a:p>
            <a:pPr marL="285750" indent="-285750">
              <a:buFont typeface="Arial" panose="020B0604020202020204" pitchFamily="34" charset="0"/>
              <a:buChar char="•"/>
            </a:pPr>
            <a:r>
              <a:rPr lang="en-IN" sz="2400" dirty="0">
                <a:solidFill>
                  <a:schemeClr val="bg1">
                    <a:lumMod val="95000"/>
                  </a:schemeClr>
                </a:solidFill>
                <a:latin typeface="Switzer Light Italic" pitchFamily="50" charset="0"/>
              </a:rPr>
              <a:t>To counter this problem, an automated face detecting attendance system is introduced.</a:t>
            </a:r>
          </a:p>
          <a:p>
            <a:pPr marL="285750" indent="-285750">
              <a:buFont typeface="Arial" panose="020B0604020202020204" pitchFamily="34" charset="0"/>
              <a:buChar char="•"/>
            </a:pPr>
            <a:r>
              <a:rPr lang="en-IN" sz="2400" dirty="0">
                <a:solidFill>
                  <a:schemeClr val="bg1">
                    <a:lumMod val="95000"/>
                  </a:schemeClr>
                </a:solidFill>
                <a:latin typeface="Switzer Light Italic" pitchFamily="50" charset="0"/>
              </a:rPr>
              <a:t>An automated Attendance system saves a lot of time and labour while maintaining accuracy.</a:t>
            </a:r>
          </a:p>
          <a:p>
            <a:pPr marL="285750" indent="-285750">
              <a:buFont typeface="Arial" panose="020B0604020202020204" pitchFamily="34" charset="0"/>
              <a:buChar char="•"/>
            </a:pPr>
            <a:r>
              <a:rPr lang="en-IN" sz="2400" dirty="0">
                <a:solidFill>
                  <a:schemeClr val="bg1">
                    <a:lumMod val="95000"/>
                  </a:schemeClr>
                </a:solidFill>
                <a:latin typeface="Switzer Light Italic" pitchFamily="50" charset="0"/>
              </a:rPr>
              <a:t>This Project addresses those problem and resulted in a smart attendance system that uses face detection.</a:t>
            </a:r>
          </a:p>
        </p:txBody>
      </p:sp>
    </p:spTree>
    <p:extLst>
      <p:ext uri="{BB962C8B-B14F-4D97-AF65-F5344CB8AC3E}">
        <p14:creationId xmlns:p14="http://schemas.microsoft.com/office/powerpoint/2010/main" val="277241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Introduction</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581150"/>
            <a:ext cx="10515600" cy="4387031"/>
          </a:xfrm>
        </p:spPr>
        <p:txBody>
          <a:bodyPr>
            <a:normAutofit/>
          </a:bodyPr>
          <a:lstStyle/>
          <a:p>
            <a:r>
              <a:rPr lang="en-US" sz="2000" dirty="0">
                <a:solidFill>
                  <a:schemeClr val="bg1"/>
                </a:solidFill>
                <a:latin typeface="Switzer Light Italic" pitchFamily="50" charset="0"/>
              </a:rPr>
              <a:t>This project will involves developing a program that uses the </a:t>
            </a:r>
            <a:r>
              <a:rPr lang="en-US" sz="2000" dirty="0" err="1">
                <a:solidFill>
                  <a:schemeClr val="bg1"/>
                </a:solidFill>
                <a:latin typeface="Switzer Light Italic" pitchFamily="50" charset="0"/>
              </a:rPr>
              <a:t>face_recognition</a:t>
            </a:r>
            <a:r>
              <a:rPr lang="en-US" sz="2000" dirty="0">
                <a:solidFill>
                  <a:schemeClr val="bg1"/>
                </a:solidFill>
                <a:latin typeface="Switzer Light Italic" pitchFamily="50" charset="0"/>
              </a:rPr>
              <a:t> and CV2 libraries to identify faces and mark students' attendance, a program that takes pictures of people and adds their name and face encodings to a database file, and a user interface (UI) that launches a </a:t>
            </a:r>
            <a:r>
              <a:rPr lang="en-US" sz="2000" dirty="0" err="1">
                <a:solidFill>
                  <a:schemeClr val="bg1"/>
                </a:solidFill>
                <a:latin typeface="Switzer Light Italic" pitchFamily="50" charset="0"/>
              </a:rPr>
              <a:t>Tkinter</a:t>
            </a:r>
            <a:r>
              <a:rPr lang="en-US" sz="2000" dirty="0">
                <a:solidFill>
                  <a:schemeClr val="bg1"/>
                </a:solidFill>
                <a:latin typeface="Switzer Light Italic" pitchFamily="50" charset="0"/>
              </a:rPr>
              <a:t> window. </a:t>
            </a:r>
          </a:p>
          <a:p>
            <a:r>
              <a:rPr lang="en-US" sz="2000" dirty="0">
                <a:solidFill>
                  <a:schemeClr val="bg1"/>
                </a:solidFill>
                <a:latin typeface="Switzer Light Italic" pitchFamily="50" charset="0"/>
              </a:rPr>
              <a:t>The following buttons on the </a:t>
            </a:r>
            <a:r>
              <a:rPr lang="en-US" sz="2000" dirty="0" err="1">
                <a:solidFill>
                  <a:schemeClr val="bg1"/>
                </a:solidFill>
                <a:latin typeface="Switzer Light Italic" pitchFamily="50" charset="0"/>
              </a:rPr>
              <a:t>Tkinter</a:t>
            </a:r>
            <a:r>
              <a:rPr lang="en-US" sz="2000" dirty="0">
                <a:solidFill>
                  <a:schemeClr val="bg1"/>
                </a:solidFill>
                <a:latin typeface="Switzer Light Italic" pitchFamily="50" charset="0"/>
              </a:rPr>
              <a:t> window connect to the programs that indicate attendance and add faces to the database.</a:t>
            </a:r>
          </a:p>
          <a:p>
            <a:pPr lvl="1"/>
            <a:r>
              <a:rPr lang="en-US" sz="1600" dirty="0">
                <a:solidFill>
                  <a:schemeClr val="bg1"/>
                </a:solidFill>
                <a:latin typeface="Switzer Light Italic" pitchFamily="50" charset="0"/>
              </a:rPr>
              <a:t>The program "Mark Attendance" opens a window displaying the camera feed. It first identifies a face in the feed, then searches data.txt for encodings that correspond to the face. If any of the encodings match the face in the camera frame, the program marks the student's attendance in a CSV file dated that particular date.</a:t>
            </a:r>
          </a:p>
          <a:p>
            <a:pPr lvl="1"/>
            <a:r>
              <a:rPr lang="en-US" sz="1600" dirty="0">
                <a:solidFill>
                  <a:schemeClr val="bg1"/>
                </a:solidFill>
                <a:latin typeface="Switzer Light Italic" pitchFamily="50" charset="0"/>
              </a:rPr>
              <a:t>Add Face To Database Program: This program will launch a basic </a:t>
            </a:r>
            <a:r>
              <a:rPr lang="en-US" sz="1600" dirty="0" err="1">
                <a:solidFill>
                  <a:schemeClr val="bg1"/>
                </a:solidFill>
                <a:latin typeface="Switzer Light Italic" pitchFamily="50" charset="0"/>
              </a:rPr>
              <a:t>Tkinter</a:t>
            </a:r>
            <a:r>
              <a:rPr lang="en-US" sz="1600" dirty="0">
                <a:solidFill>
                  <a:schemeClr val="bg1"/>
                </a:solidFill>
                <a:latin typeface="Switzer Light Italic" pitchFamily="50" charset="0"/>
              </a:rPr>
              <a:t> interface with a Name Entry for entering the name and a button that will launch a second window displaying the camera feed. It then records ten frames per interval, stores the images in a directory, and encodes the images into a file.</a:t>
            </a:r>
            <a:endParaRPr lang="en-IN" sz="1600" dirty="0">
              <a:solidFill>
                <a:schemeClr val="bg1"/>
              </a:solidFill>
              <a:latin typeface="Switzer Light Italic" pitchFamily="50" charset="0"/>
            </a:endParaRPr>
          </a:p>
        </p:txBody>
      </p:sp>
      <p:sp>
        <p:nvSpPr>
          <p:cNvPr id="4" name="Footer Placeholder 3">
            <a:extLst>
              <a:ext uri="{FF2B5EF4-FFF2-40B4-BE49-F238E27FC236}">
                <a16:creationId xmlns:a16="http://schemas.microsoft.com/office/drawing/2014/main" id="{87284821-0D53-ADF4-B26F-069D131120F8}"/>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7F4139E9-F1F6-0570-F386-E3935F933E6B}"/>
              </a:ext>
            </a:extLst>
          </p:cNvPr>
          <p:cNvSpPr>
            <a:spLocks noGrp="1"/>
          </p:cNvSpPr>
          <p:nvPr>
            <p:ph type="sldNum" sz="quarter" idx="12"/>
          </p:nvPr>
        </p:nvSpPr>
        <p:spPr/>
        <p:txBody>
          <a:bodyPr/>
          <a:lstStyle/>
          <a:p>
            <a:fld id="{32D22675-C9DB-4097-90C7-B88D42531625}" type="slidenum">
              <a:rPr lang="en-IN" smtClean="0"/>
              <a:t>3</a:t>
            </a:fld>
            <a:endParaRPr lang="en-IN"/>
          </a:p>
        </p:txBody>
      </p:sp>
    </p:spTree>
    <p:extLst>
      <p:ext uri="{BB962C8B-B14F-4D97-AF65-F5344CB8AC3E}">
        <p14:creationId xmlns:p14="http://schemas.microsoft.com/office/powerpoint/2010/main" val="339531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F58835-7398-8A22-620B-F778D55D2078}"/>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AB27741C-5C05-94B6-E284-D30F2FBDBAFB}"/>
              </a:ext>
            </a:extLst>
          </p:cNvPr>
          <p:cNvSpPr>
            <a:spLocks noGrp="1"/>
          </p:cNvSpPr>
          <p:nvPr>
            <p:ph type="sldNum" sz="quarter" idx="12"/>
          </p:nvPr>
        </p:nvSpPr>
        <p:spPr>
          <a:xfrm>
            <a:off x="10507449" y="6173787"/>
            <a:ext cx="2743200" cy="365125"/>
          </a:xfrm>
        </p:spPr>
        <p:txBody>
          <a:bodyPr/>
          <a:lstStyle/>
          <a:p>
            <a:fld id="{32D22675-C9DB-4097-90C7-B88D42531625}" type="slidenum">
              <a:rPr lang="en-IN" smtClean="0"/>
              <a:t>4</a:t>
            </a:fld>
            <a:endParaRPr lang="en-IN"/>
          </a:p>
        </p:txBody>
      </p:sp>
      <p:sp>
        <p:nvSpPr>
          <p:cNvPr id="19" name="矩形 18">
            <a:extLst>
              <a:ext uri="{FF2B5EF4-FFF2-40B4-BE49-F238E27FC236}">
                <a16:creationId xmlns:a16="http://schemas.microsoft.com/office/drawing/2014/main" id="{C2AE8A3A-A630-4645-B9DA-4927EA784D5C}"/>
              </a:ext>
            </a:extLst>
          </p:cNvPr>
          <p:cNvSpPr/>
          <p:nvPr/>
        </p:nvSpPr>
        <p:spPr>
          <a:xfrm>
            <a:off x="4358624" y="1646085"/>
            <a:ext cx="3378200" cy="938363"/>
          </a:xfrm>
          <a:prstGeom prst="rect">
            <a:avLst/>
          </a:prstGeom>
          <a:solidFill>
            <a:schemeClr val="tx1">
              <a:alpha val="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4400" dirty="0">
                <a:solidFill>
                  <a:schemeClr val="bg1"/>
                </a:solidFill>
                <a:latin typeface="Bodoni MT Condensed" panose="02070606080606020203" pitchFamily="18" charset="0"/>
              </a:rPr>
              <a:t>User Interface</a:t>
            </a:r>
            <a:endParaRPr lang="ko-KR" altLang="en-US" sz="4400" dirty="0">
              <a:solidFill>
                <a:schemeClr val="bg1"/>
              </a:solidFill>
              <a:latin typeface="Bodoni MT Condensed" panose="02070606080606020203" pitchFamily="18" charset="0"/>
            </a:endParaRPr>
          </a:p>
        </p:txBody>
      </p:sp>
      <p:sp>
        <p:nvSpPr>
          <p:cNvPr id="10" name="矩形 18">
            <a:extLst>
              <a:ext uri="{FF2B5EF4-FFF2-40B4-BE49-F238E27FC236}">
                <a16:creationId xmlns:a16="http://schemas.microsoft.com/office/drawing/2014/main" id="{162AC55D-CB02-7B7C-4A44-15BD7C622936}"/>
              </a:ext>
            </a:extLst>
          </p:cNvPr>
          <p:cNvSpPr/>
          <p:nvPr/>
        </p:nvSpPr>
        <p:spPr>
          <a:xfrm>
            <a:off x="4791079" y="2912724"/>
            <a:ext cx="2566220" cy="572791"/>
          </a:xfrm>
          <a:prstGeom prst="rect">
            <a:avLst/>
          </a:prstGeom>
          <a:solidFill>
            <a:schemeClr val="tx1">
              <a:alpha val="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2400" dirty="0">
                <a:solidFill>
                  <a:schemeClr val="bg1"/>
                </a:solidFill>
                <a:latin typeface="Switzer Light Italic" pitchFamily="50" charset="0"/>
              </a:rPr>
              <a:t>Mark Attendance</a:t>
            </a:r>
            <a:endParaRPr lang="ko-KR" altLang="en-US" sz="2400" dirty="0">
              <a:solidFill>
                <a:schemeClr val="bg1"/>
              </a:solidFill>
              <a:latin typeface="Switzer Light Italic" pitchFamily="50" charset="0"/>
            </a:endParaRPr>
          </a:p>
        </p:txBody>
      </p:sp>
      <p:sp>
        <p:nvSpPr>
          <p:cNvPr id="11" name="矩形 18">
            <a:extLst>
              <a:ext uri="{FF2B5EF4-FFF2-40B4-BE49-F238E27FC236}">
                <a16:creationId xmlns:a16="http://schemas.microsoft.com/office/drawing/2014/main" id="{B780FE6C-4D24-3148-8D5C-C609519FB73F}"/>
              </a:ext>
            </a:extLst>
          </p:cNvPr>
          <p:cNvSpPr/>
          <p:nvPr/>
        </p:nvSpPr>
        <p:spPr>
          <a:xfrm>
            <a:off x="8872194" y="2912724"/>
            <a:ext cx="2194560" cy="572791"/>
          </a:xfrm>
          <a:prstGeom prst="rect">
            <a:avLst/>
          </a:prstGeom>
          <a:solidFill>
            <a:schemeClr val="tx1">
              <a:alpha val="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2400" dirty="0">
                <a:solidFill>
                  <a:schemeClr val="bg1"/>
                </a:solidFill>
                <a:latin typeface="Switzer Light Italic" pitchFamily="50" charset="0"/>
              </a:rPr>
              <a:t>Exit</a:t>
            </a:r>
            <a:endParaRPr lang="ko-KR" altLang="en-US" sz="2400" dirty="0">
              <a:solidFill>
                <a:schemeClr val="bg1"/>
              </a:solidFill>
              <a:latin typeface="Switzer Light Italic" pitchFamily="50" charset="0"/>
            </a:endParaRPr>
          </a:p>
        </p:txBody>
      </p:sp>
      <p:sp>
        <p:nvSpPr>
          <p:cNvPr id="12" name="矩形 18">
            <a:extLst>
              <a:ext uri="{FF2B5EF4-FFF2-40B4-BE49-F238E27FC236}">
                <a16:creationId xmlns:a16="http://schemas.microsoft.com/office/drawing/2014/main" id="{2F4FDF07-1AD2-BE27-C780-02DC4C1C4084}"/>
              </a:ext>
            </a:extLst>
          </p:cNvPr>
          <p:cNvSpPr/>
          <p:nvPr/>
        </p:nvSpPr>
        <p:spPr>
          <a:xfrm>
            <a:off x="1176459" y="2869461"/>
            <a:ext cx="2194560" cy="572791"/>
          </a:xfrm>
          <a:prstGeom prst="rect">
            <a:avLst/>
          </a:prstGeom>
          <a:solidFill>
            <a:schemeClr val="tx1">
              <a:alpha val="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2400" dirty="0">
                <a:solidFill>
                  <a:schemeClr val="bg1"/>
                </a:solidFill>
                <a:latin typeface="Switzer Light Italic" pitchFamily="50" charset="0"/>
              </a:rPr>
              <a:t>Add Face</a:t>
            </a:r>
            <a:endParaRPr lang="ko-KR" altLang="en-US" sz="2400" dirty="0">
              <a:solidFill>
                <a:schemeClr val="bg1"/>
              </a:solidFill>
              <a:latin typeface="Switzer Light Italic" pitchFamily="50" charset="0"/>
            </a:endParaRPr>
          </a:p>
        </p:txBody>
      </p:sp>
      <p:sp>
        <p:nvSpPr>
          <p:cNvPr id="13" name="矩形 18">
            <a:extLst>
              <a:ext uri="{FF2B5EF4-FFF2-40B4-BE49-F238E27FC236}">
                <a16:creationId xmlns:a16="http://schemas.microsoft.com/office/drawing/2014/main" id="{06CC92E8-9E8E-4892-7B0D-B391CFD41397}"/>
              </a:ext>
            </a:extLst>
          </p:cNvPr>
          <p:cNvSpPr/>
          <p:nvPr/>
        </p:nvSpPr>
        <p:spPr>
          <a:xfrm>
            <a:off x="1390828" y="5059815"/>
            <a:ext cx="2192358"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Encode them</a:t>
            </a:r>
            <a:endParaRPr lang="ko-KR" altLang="en-US" sz="1600" dirty="0">
              <a:solidFill>
                <a:schemeClr val="bg1"/>
              </a:solidFill>
              <a:latin typeface="Switzer Light Italic" pitchFamily="50" charset="0"/>
            </a:endParaRPr>
          </a:p>
        </p:txBody>
      </p:sp>
      <p:sp>
        <p:nvSpPr>
          <p:cNvPr id="14" name="矩形 18">
            <a:extLst>
              <a:ext uri="{FF2B5EF4-FFF2-40B4-BE49-F238E27FC236}">
                <a16:creationId xmlns:a16="http://schemas.microsoft.com/office/drawing/2014/main" id="{0CA0BDC9-31A5-523F-D8AA-3510C84267D2}"/>
              </a:ext>
            </a:extLst>
          </p:cNvPr>
          <p:cNvSpPr/>
          <p:nvPr/>
        </p:nvSpPr>
        <p:spPr>
          <a:xfrm>
            <a:off x="1390828" y="4129466"/>
            <a:ext cx="2192358"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Capture Faces</a:t>
            </a:r>
            <a:endParaRPr lang="ko-KR" altLang="en-US" sz="1600" dirty="0">
              <a:solidFill>
                <a:schemeClr val="bg1"/>
              </a:solidFill>
              <a:latin typeface="Switzer Light Italic" pitchFamily="50" charset="0"/>
            </a:endParaRPr>
          </a:p>
        </p:txBody>
      </p:sp>
      <p:sp>
        <p:nvSpPr>
          <p:cNvPr id="15" name="矩形 18">
            <a:extLst>
              <a:ext uri="{FF2B5EF4-FFF2-40B4-BE49-F238E27FC236}">
                <a16:creationId xmlns:a16="http://schemas.microsoft.com/office/drawing/2014/main" id="{6063B9D3-664E-9367-E535-2D43C69DFA45}"/>
              </a:ext>
            </a:extLst>
          </p:cNvPr>
          <p:cNvSpPr/>
          <p:nvPr/>
        </p:nvSpPr>
        <p:spPr>
          <a:xfrm>
            <a:off x="1390828" y="5990162"/>
            <a:ext cx="2192358"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Store them in a File</a:t>
            </a:r>
            <a:endParaRPr lang="ko-KR" altLang="en-US" sz="1600" dirty="0">
              <a:solidFill>
                <a:schemeClr val="bg1"/>
              </a:solidFill>
              <a:latin typeface="Switzer Light Italic" pitchFamily="50" charset="0"/>
            </a:endParaRPr>
          </a:p>
        </p:txBody>
      </p:sp>
      <p:sp>
        <p:nvSpPr>
          <p:cNvPr id="16" name="矩形 18">
            <a:extLst>
              <a:ext uri="{FF2B5EF4-FFF2-40B4-BE49-F238E27FC236}">
                <a16:creationId xmlns:a16="http://schemas.microsoft.com/office/drawing/2014/main" id="{B9DCC6B9-784B-0327-D24A-1A754F31B2E6}"/>
              </a:ext>
            </a:extLst>
          </p:cNvPr>
          <p:cNvSpPr/>
          <p:nvPr/>
        </p:nvSpPr>
        <p:spPr>
          <a:xfrm>
            <a:off x="9293271" y="4136714"/>
            <a:ext cx="1985389" cy="437597"/>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Close all the windows</a:t>
            </a:r>
            <a:endParaRPr lang="ko-KR" altLang="en-US" sz="1600" dirty="0">
              <a:solidFill>
                <a:schemeClr val="bg1"/>
              </a:solidFill>
              <a:latin typeface="Switzer Light Italic" pitchFamily="50" charset="0"/>
            </a:endParaRPr>
          </a:p>
        </p:txBody>
      </p:sp>
      <p:sp>
        <p:nvSpPr>
          <p:cNvPr id="17" name="矩形 18">
            <a:extLst>
              <a:ext uri="{FF2B5EF4-FFF2-40B4-BE49-F238E27FC236}">
                <a16:creationId xmlns:a16="http://schemas.microsoft.com/office/drawing/2014/main" id="{12D467D7-120C-15F3-7373-920B1477418F}"/>
              </a:ext>
            </a:extLst>
          </p:cNvPr>
          <p:cNvSpPr/>
          <p:nvPr/>
        </p:nvSpPr>
        <p:spPr>
          <a:xfrm>
            <a:off x="5289832" y="4136715"/>
            <a:ext cx="2194560"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Read Face</a:t>
            </a:r>
            <a:endParaRPr lang="ko-KR" altLang="en-US" sz="1600" dirty="0">
              <a:solidFill>
                <a:schemeClr val="bg1"/>
              </a:solidFill>
              <a:latin typeface="Switzer Light Italic" pitchFamily="50" charset="0"/>
            </a:endParaRPr>
          </a:p>
        </p:txBody>
      </p:sp>
      <p:sp>
        <p:nvSpPr>
          <p:cNvPr id="18" name="矩形 18">
            <a:extLst>
              <a:ext uri="{FF2B5EF4-FFF2-40B4-BE49-F238E27FC236}">
                <a16:creationId xmlns:a16="http://schemas.microsoft.com/office/drawing/2014/main" id="{CB66E46C-AF8A-4C61-3021-B283CDC3C409}"/>
              </a:ext>
            </a:extLst>
          </p:cNvPr>
          <p:cNvSpPr/>
          <p:nvPr/>
        </p:nvSpPr>
        <p:spPr>
          <a:xfrm>
            <a:off x="5289832" y="5067063"/>
            <a:ext cx="2194560"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Compare it to File</a:t>
            </a:r>
            <a:endParaRPr lang="ko-KR" altLang="en-US" sz="1600" dirty="0">
              <a:solidFill>
                <a:schemeClr val="bg1"/>
              </a:solidFill>
              <a:latin typeface="Switzer Light Italic" pitchFamily="50" charset="0"/>
            </a:endParaRPr>
          </a:p>
        </p:txBody>
      </p:sp>
      <p:sp>
        <p:nvSpPr>
          <p:cNvPr id="20" name="矩形 18">
            <a:extLst>
              <a:ext uri="{FF2B5EF4-FFF2-40B4-BE49-F238E27FC236}">
                <a16:creationId xmlns:a16="http://schemas.microsoft.com/office/drawing/2014/main" id="{A74AE319-F1CF-3703-9407-E8D27EF9D821}"/>
              </a:ext>
            </a:extLst>
          </p:cNvPr>
          <p:cNvSpPr/>
          <p:nvPr/>
        </p:nvSpPr>
        <p:spPr>
          <a:xfrm>
            <a:off x="5289832" y="5997410"/>
            <a:ext cx="2194560"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Mark the Attendance</a:t>
            </a:r>
            <a:endParaRPr lang="ko-KR" altLang="en-US" sz="1600" dirty="0">
              <a:solidFill>
                <a:schemeClr val="bg1"/>
              </a:solidFill>
              <a:latin typeface="Switzer Light Italic" pitchFamily="50" charset="0"/>
            </a:endParaRPr>
          </a:p>
        </p:txBody>
      </p:sp>
      <mc:AlternateContent xmlns:mc="http://schemas.openxmlformats.org/markup-compatibility/2006">
        <mc:Choice xmlns:p14="http://schemas.microsoft.com/office/powerpoint/2010/main" Requires="p14">
          <p:contentPart p14:bwMode="auto" r:id="rId2">
            <p14:nvContentPartPr>
              <p14:cNvPr id="77" name="Ink 76">
                <a:extLst>
                  <a:ext uri="{FF2B5EF4-FFF2-40B4-BE49-F238E27FC236}">
                    <a16:creationId xmlns:a16="http://schemas.microsoft.com/office/drawing/2014/main" id="{56FCEF36-C8EE-7E45-2C91-B6E4364D3AFE}"/>
                  </a:ext>
                </a:extLst>
              </p14:cNvPr>
              <p14:cNvContentPartPr/>
              <p14:nvPr/>
            </p14:nvContentPartPr>
            <p14:xfrm>
              <a:off x="2365601" y="2177805"/>
              <a:ext cx="2018880" cy="557280"/>
            </p14:xfrm>
          </p:contentPart>
        </mc:Choice>
        <mc:Fallback>
          <p:pic>
            <p:nvPicPr>
              <p:cNvPr id="77" name="Ink 76">
                <a:extLst>
                  <a:ext uri="{FF2B5EF4-FFF2-40B4-BE49-F238E27FC236}">
                    <a16:creationId xmlns:a16="http://schemas.microsoft.com/office/drawing/2014/main" id="{56FCEF36-C8EE-7E45-2C91-B6E4364D3AFE}"/>
                  </a:ext>
                </a:extLst>
              </p:cNvPr>
              <p:cNvPicPr/>
              <p:nvPr/>
            </p:nvPicPr>
            <p:blipFill>
              <a:blip r:embed="rId3"/>
              <a:stretch>
                <a:fillRect/>
              </a:stretch>
            </p:blipFill>
            <p:spPr>
              <a:xfrm>
                <a:off x="2359481" y="2171685"/>
                <a:ext cx="203112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5" name="Ink 74">
                <a:extLst>
                  <a:ext uri="{FF2B5EF4-FFF2-40B4-BE49-F238E27FC236}">
                    <a16:creationId xmlns:a16="http://schemas.microsoft.com/office/drawing/2014/main" id="{A35D6DAA-A6D9-50D4-0866-D917640FC9DB}"/>
                  </a:ext>
                </a:extLst>
              </p14:cNvPr>
              <p14:cNvContentPartPr/>
              <p14:nvPr/>
            </p14:nvContentPartPr>
            <p14:xfrm>
              <a:off x="6054881" y="2573085"/>
              <a:ext cx="161640" cy="249480"/>
            </p14:xfrm>
          </p:contentPart>
        </mc:Choice>
        <mc:Fallback>
          <p:pic>
            <p:nvPicPr>
              <p:cNvPr id="75" name="Ink 74">
                <a:extLst>
                  <a:ext uri="{FF2B5EF4-FFF2-40B4-BE49-F238E27FC236}">
                    <a16:creationId xmlns:a16="http://schemas.microsoft.com/office/drawing/2014/main" id="{A35D6DAA-A6D9-50D4-0866-D917640FC9DB}"/>
                  </a:ext>
                </a:extLst>
              </p:cNvPr>
              <p:cNvPicPr/>
              <p:nvPr/>
            </p:nvPicPr>
            <p:blipFill>
              <a:blip r:embed="rId5"/>
              <a:stretch>
                <a:fillRect/>
              </a:stretch>
            </p:blipFill>
            <p:spPr>
              <a:xfrm>
                <a:off x="6048761" y="2566965"/>
                <a:ext cx="173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8" name="Ink 77">
                <a:extLst>
                  <a:ext uri="{FF2B5EF4-FFF2-40B4-BE49-F238E27FC236}">
                    <a16:creationId xmlns:a16="http://schemas.microsoft.com/office/drawing/2014/main" id="{61B8EA0C-6384-3869-C738-CAD5C05287C9}"/>
                  </a:ext>
                </a:extLst>
              </p14:cNvPr>
              <p14:cNvContentPartPr/>
              <p14:nvPr/>
            </p14:nvContentPartPr>
            <p14:xfrm>
              <a:off x="7706561" y="2127405"/>
              <a:ext cx="2437920" cy="706680"/>
            </p14:xfrm>
          </p:contentPart>
        </mc:Choice>
        <mc:Fallback>
          <p:pic>
            <p:nvPicPr>
              <p:cNvPr id="78" name="Ink 77">
                <a:extLst>
                  <a:ext uri="{FF2B5EF4-FFF2-40B4-BE49-F238E27FC236}">
                    <a16:creationId xmlns:a16="http://schemas.microsoft.com/office/drawing/2014/main" id="{61B8EA0C-6384-3869-C738-CAD5C05287C9}"/>
                  </a:ext>
                </a:extLst>
              </p:cNvPr>
              <p:cNvPicPr/>
              <p:nvPr/>
            </p:nvPicPr>
            <p:blipFill>
              <a:blip r:embed="rId7"/>
              <a:stretch>
                <a:fillRect/>
              </a:stretch>
            </p:blipFill>
            <p:spPr>
              <a:xfrm>
                <a:off x="7700442" y="2121285"/>
                <a:ext cx="2450158" cy="71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 name="Ink 32">
                <a:extLst>
                  <a:ext uri="{FF2B5EF4-FFF2-40B4-BE49-F238E27FC236}">
                    <a16:creationId xmlns:a16="http://schemas.microsoft.com/office/drawing/2014/main" id="{D43E129B-A9A5-BDFA-0822-9218C1B0E499}"/>
                  </a:ext>
                </a:extLst>
              </p14:cNvPr>
              <p14:cNvContentPartPr/>
              <p14:nvPr/>
            </p14:nvContentPartPr>
            <p14:xfrm>
              <a:off x="1146264" y="3579577"/>
              <a:ext cx="360" cy="360"/>
            </p14:xfrm>
          </p:contentPart>
        </mc:Choice>
        <mc:Fallback>
          <p:pic>
            <p:nvPicPr>
              <p:cNvPr id="33" name="Ink 32">
                <a:extLst>
                  <a:ext uri="{FF2B5EF4-FFF2-40B4-BE49-F238E27FC236}">
                    <a16:creationId xmlns:a16="http://schemas.microsoft.com/office/drawing/2014/main" id="{D43E129B-A9A5-BDFA-0822-9218C1B0E499}"/>
                  </a:ext>
                </a:extLst>
              </p:cNvPr>
              <p:cNvPicPr/>
              <p:nvPr/>
            </p:nvPicPr>
            <p:blipFill>
              <a:blip r:embed="rId9"/>
              <a:stretch>
                <a:fillRect/>
              </a:stretch>
            </p:blipFill>
            <p:spPr>
              <a:xfrm>
                <a:off x="1140144" y="3573457"/>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4" name="Ink 33">
                <a:extLst>
                  <a:ext uri="{FF2B5EF4-FFF2-40B4-BE49-F238E27FC236}">
                    <a16:creationId xmlns:a16="http://schemas.microsoft.com/office/drawing/2014/main" id="{3DF514E8-4216-96C3-1435-D5D9ACC5C5E8}"/>
                  </a:ext>
                </a:extLst>
              </p14:cNvPr>
              <p14:cNvContentPartPr/>
              <p14:nvPr/>
            </p14:nvContentPartPr>
            <p14:xfrm>
              <a:off x="902184" y="3182857"/>
              <a:ext cx="360" cy="3027240"/>
            </p14:xfrm>
          </p:contentPart>
        </mc:Choice>
        <mc:Fallback>
          <p:pic>
            <p:nvPicPr>
              <p:cNvPr id="34" name="Ink 33">
                <a:extLst>
                  <a:ext uri="{FF2B5EF4-FFF2-40B4-BE49-F238E27FC236}">
                    <a16:creationId xmlns:a16="http://schemas.microsoft.com/office/drawing/2014/main" id="{3DF514E8-4216-96C3-1435-D5D9ACC5C5E8}"/>
                  </a:ext>
                </a:extLst>
              </p:cNvPr>
              <p:cNvPicPr/>
              <p:nvPr/>
            </p:nvPicPr>
            <p:blipFill>
              <a:blip r:embed="rId11"/>
              <a:stretch>
                <a:fillRect/>
              </a:stretch>
            </p:blipFill>
            <p:spPr>
              <a:xfrm>
                <a:off x="896064" y="3176737"/>
                <a:ext cx="12600" cy="303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6" name="Ink 55">
                <a:extLst>
                  <a:ext uri="{FF2B5EF4-FFF2-40B4-BE49-F238E27FC236}">
                    <a16:creationId xmlns:a16="http://schemas.microsoft.com/office/drawing/2014/main" id="{910B800F-4F5B-78B1-071C-A2235C6A5BCC}"/>
                  </a:ext>
                </a:extLst>
              </p14:cNvPr>
              <p14:cNvContentPartPr/>
              <p14:nvPr/>
            </p14:nvContentPartPr>
            <p14:xfrm>
              <a:off x="902184" y="6160057"/>
              <a:ext cx="360" cy="81720"/>
            </p14:xfrm>
          </p:contentPart>
        </mc:Choice>
        <mc:Fallback>
          <p:pic>
            <p:nvPicPr>
              <p:cNvPr id="56" name="Ink 55">
                <a:extLst>
                  <a:ext uri="{FF2B5EF4-FFF2-40B4-BE49-F238E27FC236}">
                    <a16:creationId xmlns:a16="http://schemas.microsoft.com/office/drawing/2014/main" id="{910B800F-4F5B-78B1-071C-A2235C6A5BCC}"/>
                  </a:ext>
                </a:extLst>
              </p:cNvPr>
              <p:cNvPicPr/>
              <p:nvPr/>
            </p:nvPicPr>
            <p:blipFill>
              <a:blip r:embed="rId13"/>
              <a:stretch>
                <a:fillRect/>
              </a:stretch>
            </p:blipFill>
            <p:spPr>
              <a:xfrm>
                <a:off x="896064" y="6153964"/>
                <a:ext cx="12600" cy="93906"/>
              </a:xfrm>
              <a:prstGeom prst="rect">
                <a:avLst/>
              </a:prstGeom>
            </p:spPr>
          </p:pic>
        </mc:Fallback>
      </mc:AlternateContent>
      <p:grpSp>
        <p:nvGrpSpPr>
          <p:cNvPr id="40" name="Group 39">
            <a:extLst>
              <a:ext uri="{FF2B5EF4-FFF2-40B4-BE49-F238E27FC236}">
                <a16:creationId xmlns:a16="http://schemas.microsoft.com/office/drawing/2014/main" id="{9857637F-2457-1850-42C8-2823E38A240F}"/>
              </a:ext>
            </a:extLst>
          </p:cNvPr>
          <p:cNvGrpSpPr/>
          <p:nvPr/>
        </p:nvGrpSpPr>
        <p:grpSpPr>
          <a:xfrm>
            <a:off x="893904" y="3155857"/>
            <a:ext cx="177840" cy="27720"/>
            <a:chOff x="655160" y="1882600"/>
            <a:chExt cx="177840" cy="27720"/>
          </a:xfrm>
        </p:grpSpPr>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9F74E6D4-9BA5-D11E-1170-7E398A41186B}"/>
                    </a:ext>
                  </a:extLst>
                </p14:cNvPr>
                <p14:cNvContentPartPr/>
                <p14:nvPr/>
              </p14:nvContentPartPr>
              <p14:xfrm>
                <a:off x="663440" y="1899520"/>
                <a:ext cx="360" cy="10800"/>
              </p14:xfrm>
            </p:contentPart>
          </mc:Choice>
          <mc:Fallback xmlns="">
            <p:pic>
              <p:nvPicPr>
                <p:cNvPr id="36" name="Ink 35">
                  <a:extLst>
                    <a:ext uri="{FF2B5EF4-FFF2-40B4-BE49-F238E27FC236}">
                      <a16:creationId xmlns:a16="http://schemas.microsoft.com/office/drawing/2014/main" id="{9F74E6D4-9BA5-D11E-1170-7E398A41186B}"/>
                    </a:ext>
                  </a:extLst>
                </p:cNvPr>
                <p:cNvPicPr/>
                <p:nvPr/>
              </p:nvPicPr>
              <p:blipFill>
                <a:blip r:embed="rId15"/>
                <a:stretch>
                  <a:fillRect/>
                </a:stretch>
              </p:blipFill>
              <p:spPr>
                <a:xfrm>
                  <a:off x="657320" y="1893400"/>
                  <a:ext cx="12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 name="Ink 36">
                  <a:extLst>
                    <a:ext uri="{FF2B5EF4-FFF2-40B4-BE49-F238E27FC236}">
                      <a16:creationId xmlns:a16="http://schemas.microsoft.com/office/drawing/2014/main" id="{3EFB9148-6745-73D3-E242-8E951E0ABDB0}"/>
                    </a:ext>
                  </a:extLst>
                </p14:cNvPr>
                <p14:cNvContentPartPr/>
                <p14:nvPr/>
              </p14:nvContentPartPr>
              <p14:xfrm>
                <a:off x="663440" y="1889440"/>
                <a:ext cx="360" cy="9360"/>
              </p14:xfrm>
            </p:contentPart>
          </mc:Choice>
          <mc:Fallback xmlns="">
            <p:pic>
              <p:nvPicPr>
                <p:cNvPr id="37" name="Ink 36">
                  <a:extLst>
                    <a:ext uri="{FF2B5EF4-FFF2-40B4-BE49-F238E27FC236}">
                      <a16:creationId xmlns:a16="http://schemas.microsoft.com/office/drawing/2014/main" id="{3EFB9148-6745-73D3-E242-8E951E0ABDB0}"/>
                    </a:ext>
                  </a:extLst>
                </p:cNvPr>
                <p:cNvPicPr/>
                <p:nvPr/>
              </p:nvPicPr>
              <p:blipFill>
                <a:blip r:embed="rId15"/>
                <a:stretch>
                  <a:fillRect/>
                </a:stretch>
              </p:blipFill>
              <p:spPr>
                <a:xfrm>
                  <a:off x="657320" y="1883320"/>
                  <a:ext cx="126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746D142E-CEAB-BC76-A6B5-8514C2C49049}"/>
                    </a:ext>
                  </a:extLst>
                </p14:cNvPr>
                <p14:cNvContentPartPr/>
                <p14:nvPr/>
              </p14:nvContentPartPr>
              <p14:xfrm>
                <a:off x="655160" y="1882600"/>
                <a:ext cx="177840" cy="360"/>
              </p14:xfrm>
            </p:contentPart>
          </mc:Choice>
          <mc:Fallback xmlns="">
            <p:pic>
              <p:nvPicPr>
                <p:cNvPr id="39" name="Ink 38">
                  <a:extLst>
                    <a:ext uri="{FF2B5EF4-FFF2-40B4-BE49-F238E27FC236}">
                      <a16:creationId xmlns:a16="http://schemas.microsoft.com/office/drawing/2014/main" id="{746D142E-CEAB-BC76-A6B5-8514C2C49049}"/>
                    </a:ext>
                  </a:extLst>
                </p:cNvPr>
                <p:cNvPicPr/>
                <p:nvPr/>
              </p:nvPicPr>
              <p:blipFill>
                <a:blip r:embed="rId18"/>
                <a:stretch>
                  <a:fillRect/>
                </a:stretch>
              </p:blipFill>
              <p:spPr>
                <a:xfrm>
                  <a:off x="649040" y="1876480"/>
                  <a:ext cx="19008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60" name="Ink 59">
                <a:extLst>
                  <a:ext uri="{FF2B5EF4-FFF2-40B4-BE49-F238E27FC236}">
                    <a16:creationId xmlns:a16="http://schemas.microsoft.com/office/drawing/2014/main" id="{73FF4D3D-8B1A-8293-A5C5-FB38B743FB85}"/>
                  </a:ext>
                </a:extLst>
              </p14:cNvPr>
              <p14:cNvContentPartPr/>
              <p14:nvPr/>
            </p14:nvContentPartPr>
            <p14:xfrm>
              <a:off x="4688664" y="3155857"/>
              <a:ext cx="81720" cy="360"/>
            </p14:xfrm>
          </p:contentPart>
        </mc:Choice>
        <mc:Fallback>
          <p:pic>
            <p:nvPicPr>
              <p:cNvPr id="60" name="Ink 59">
                <a:extLst>
                  <a:ext uri="{FF2B5EF4-FFF2-40B4-BE49-F238E27FC236}">
                    <a16:creationId xmlns:a16="http://schemas.microsoft.com/office/drawing/2014/main" id="{73FF4D3D-8B1A-8293-A5C5-FB38B743FB85}"/>
                  </a:ext>
                </a:extLst>
              </p:cNvPr>
              <p:cNvPicPr/>
              <p:nvPr/>
            </p:nvPicPr>
            <p:blipFill>
              <a:blip r:embed="rId20"/>
              <a:stretch>
                <a:fillRect/>
              </a:stretch>
            </p:blipFill>
            <p:spPr>
              <a:xfrm>
                <a:off x="4682571" y="3149737"/>
                <a:ext cx="93906"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2" name="Ink 41">
                <a:extLst>
                  <a:ext uri="{FF2B5EF4-FFF2-40B4-BE49-F238E27FC236}">
                    <a16:creationId xmlns:a16="http://schemas.microsoft.com/office/drawing/2014/main" id="{764CC359-EEBE-1C7E-29F2-67A4BD900D5F}"/>
                  </a:ext>
                </a:extLst>
              </p14:cNvPr>
              <p14:cNvContentPartPr/>
              <p14:nvPr/>
            </p14:nvContentPartPr>
            <p14:xfrm>
              <a:off x="8674944" y="3155857"/>
              <a:ext cx="179640" cy="360"/>
            </p14:xfrm>
          </p:contentPart>
        </mc:Choice>
        <mc:Fallback>
          <p:pic>
            <p:nvPicPr>
              <p:cNvPr id="42" name="Ink 41">
                <a:extLst>
                  <a:ext uri="{FF2B5EF4-FFF2-40B4-BE49-F238E27FC236}">
                    <a16:creationId xmlns:a16="http://schemas.microsoft.com/office/drawing/2014/main" id="{764CC359-EEBE-1C7E-29F2-67A4BD900D5F}"/>
                  </a:ext>
                </a:extLst>
              </p:cNvPr>
              <p:cNvPicPr/>
              <p:nvPr/>
            </p:nvPicPr>
            <p:blipFill>
              <a:blip r:embed="rId22"/>
              <a:stretch>
                <a:fillRect/>
              </a:stretch>
            </p:blipFill>
            <p:spPr>
              <a:xfrm>
                <a:off x="8668836" y="3149737"/>
                <a:ext cx="191856"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9" name="Ink 58">
                <a:extLst>
                  <a:ext uri="{FF2B5EF4-FFF2-40B4-BE49-F238E27FC236}">
                    <a16:creationId xmlns:a16="http://schemas.microsoft.com/office/drawing/2014/main" id="{864FDE25-EB46-FFBF-5F77-B695A3B57C7C}"/>
                  </a:ext>
                </a:extLst>
              </p14:cNvPr>
              <p14:cNvContentPartPr/>
              <p14:nvPr/>
            </p14:nvContentPartPr>
            <p14:xfrm>
              <a:off x="4657344" y="3162697"/>
              <a:ext cx="360" cy="3055320"/>
            </p14:xfrm>
          </p:contentPart>
        </mc:Choice>
        <mc:Fallback>
          <p:pic>
            <p:nvPicPr>
              <p:cNvPr id="59" name="Ink 58">
                <a:extLst>
                  <a:ext uri="{FF2B5EF4-FFF2-40B4-BE49-F238E27FC236}">
                    <a16:creationId xmlns:a16="http://schemas.microsoft.com/office/drawing/2014/main" id="{864FDE25-EB46-FFBF-5F77-B695A3B57C7C}"/>
                  </a:ext>
                </a:extLst>
              </p:cNvPr>
              <p:cNvPicPr/>
              <p:nvPr/>
            </p:nvPicPr>
            <p:blipFill>
              <a:blip r:embed="rId24"/>
              <a:stretch>
                <a:fillRect/>
              </a:stretch>
            </p:blipFill>
            <p:spPr>
              <a:xfrm>
                <a:off x="4651224" y="3156577"/>
                <a:ext cx="12600" cy="3067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Ink 43">
                <a:extLst>
                  <a:ext uri="{FF2B5EF4-FFF2-40B4-BE49-F238E27FC236}">
                    <a16:creationId xmlns:a16="http://schemas.microsoft.com/office/drawing/2014/main" id="{4AE3E5D6-A322-F989-3390-2CCABCAAB097}"/>
                  </a:ext>
                </a:extLst>
              </p14:cNvPr>
              <p14:cNvContentPartPr/>
              <p14:nvPr/>
            </p14:nvContentPartPr>
            <p14:xfrm>
              <a:off x="8670624" y="3172777"/>
              <a:ext cx="360" cy="1228680"/>
            </p14:xfrm>
          </p:contentPart>
        </mc:Choice>
        <mc:Fallback>
          <p:pic>
            <p:nvPicPr>
              <p:cNvPr id="44" name="Ink 43">
                <a:extLst>
                  <a:ext uri="{FF2B5EF4-FFF2-40B4-BE49-F238E27FC236}">
                    <a16:creationId xmlns:a16="http://schemas.microsoft.com/office/drawing/2014/main" id="{4AE3E5D6-A322-F989-3390-2CCABCAAB097}"/>
                  </a:ext>
                </a:extLst>
              </p:cNvPr>
              <p:cNvPicPr/>
              <p:nvPr/>
            </p:nvPicPr>
            <p:blipFill>
              <a:blip r:embed="rId26"/>
              <a:stretch>
                <a:fillRect/>
              </a:stretch>
            </p:blipFill>
            <p:spPr>
              <a:xfrm>
                <a:off x="8664504" y="3166657"/>
                <a:ext cx="12600" cy="1240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6" name="Ink 45">
                <a:extLst>
                  <a:ext uri="{FF2B5EF4-FFF2-40B4-BE49-F238E27FC236}">
                    <a16:creationId xmlns:a16="http://schemas.microsoft.com/office/drawing/2014/main" id="{24462EFD-63C1-BDA7-C2B2-EA1F23DA7EF7}"/>
                  </a:ext>
                </a:extLst>
              </p14:cNvPr>
              <p14:cNvContentPartPr/>
              <p14:nvPr/>
            </p14:nvContentPartPr>
            <p14:xfrm>
              <a:off x="8691504" y="4382377"/>
              <a:ext cx="247680" cy="360"/>
            </p14:xfrm>
          </p:contentPart>
        </mc:Choice>
        <mc:Fallback>
          <p:pic>
            <p:nvPicPr>
              <p:cNvPr id="46" name="Ink 45">
                <a:extLst>
                  <a:ext uri="{FF2B5EF4-FFF2-40B4-BE49-F238E27FC236}">
                    <a16:creationId xmlns:a16="http://schemas.microsoft.com/office/drawing/2014/main" id="{24462EFD-63C1-BDA7-C2B2-EA1F23DA7EF7}"/>
                  </a:ext>
                </a:extLst>
              </p:cNvPr>
              <p:cNvPicPr/>
              <p:nvPr/>
            </p:nvPicPr>
            <p:blipFill>
              <a:blip r:embed="rId28"/>
              <a:stretch>
                <a:fillRect/>
              </a:stretch>
            </p:blipFill>
            <p:spPr>
              <a:xfrm>
                <a:off x="8685393" y="4376257"/>
                <a:ext cx="259902"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7" name="Ink 46">
                <a:extLst>
                  <a:ext uri="{FF2B5EF4-FFF2-40B4-BE49-F238E27FC236}">
                    <a16:creationId xmlns:a16="http://schemas.microsoft.com/office/drawing/2014/main" id="{B410949E-BA9A-E3D6-9B4E-857B08F17892}"/>
                  </a:ext>
                </a:extLst>
              </p14:cNvPr>
              <p14:cNvContentPartPr/>
              <p14:nvPr/>
            </p14:nvContentPartPr>
            <p14:xfrm>
              <a:off x="4658064" y="4382377"/>
              <a:ext cx="303840" cy="360"/>
            </p14:xfrm>
          </p:contentPart>
        </mc:Choice>
        <mc:Fallback>
          <p:pic>
            <p:nvPicPr>
              <p:cNvPr id="47" name="Ink 46">
                <a:extLst>
                  <a:ext uri="{FF2B5EF4-FFF2-40B4-BE49-F238E27FC236}">
                    <a16:creationId xmlns:a16="http://schemas.microsoft.com/office/drawing/2014/main" id="{B410949E-BA9A-E3D6-9B4E-857B08F17892}"/>
                  </a:ext>
                </a:extLst>
              </p:cNvPr>
              <p:cNvPicPr/>
              <p:nvPr/>
            </p:nvPicPr>
            <p:blipFill>
              <a:blip r:embed="rId30"/>
              <a:stretch>
                <a:fillRect/>
              </a:stretch>
            </p:blipFill>
            <p:spPr>
              <a:xfrm>
                <a:off x="4651944" y="4376257"/>
                <a:ext cx="3160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8" name="Ink 47">
                <a:extLst>
                  <a:ext uri="{FF2B5EF4-FFF2-40B4-BE49-F238E27FC236}">
                    <a16:creationId xmlns:a16="http://schemas.microsoft.com/office/drawing/2014/main" id="{57B38784-5B5C-E603-9858-6DD403A8922E}"/>
                  </a:ext>
                </a:extLst>
              </p14:cNvPr>
              <p14:cNvContentPartPr/>
              <p14:nvPr/>
            </p14:nvContentPartPr>
            <p14:xfrm>
              <a:off x="930624" y="4372297"/>
              <a:ext cx="215640" cy="360"/>
            </p14:xfrm>
          </p:contentPart>
        </mc:Choice>
        <mc:Fallback>
          <p:pic>
            <p:nvPicPr>
              <p:cNvPr id="48" name="Ink 47">
                <a:extLst>
                  <a:ext uri="{FF2B5EF4-FFF2-40B4-BE49-F238E27FC236}">
                    <a16:creationId xmlns:a16="http://schemas.microsoft.com/office/drawing/2014/main" id="{57B38784-5B5C-E603-9858-6DD403A8922E}"/>
                  </a:ext>
                </a:extLst>
              </p:cNvPr>
              <p:cNvPicPr/>
              <p:nvPr/>
            </p:nvPicPr>
            <p:blipFill>
              <a:blip r:embed="rId32"/>
              <a:stretch>
                <a:fillRect/>
              </a:stretch>
            </p:blipFill>
            <p:spPr>
              <a:xfrm>
                <a:off x="924514" y="4366177"/>
                <a:ext cx="2278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4" name="Ink 53">
                <a:extLst>
                  <a:ext uri="{FF2B5EF4-FFF2-40B4-BE49-F238E27FC236}">
                    <a16:creationId xmlns:a16="http://schemas.microsoft.com/office/drawing/2014/main" id="{BA1A22E1-FCF0-2D97-0DDC-ADE1C29A5D37}"/>
                  </a:ext>
                </a:extLst>
              </p14:cNvPr>
              <p14:cNvContentPartPr/>
              <p14:nvPr/>
            </p14:nvContentPartPr>
            <p14:xfrm>
              <a:off x="909384" y="5246017"/>
              <a:ext cx="264600" cy="360"/>
            </p14:xfrm>
          </p:contentPart>
        </mc:Choice>
        <mc:Fallback>
          <p:pic>
            <p:nvPicPr>
              <p:cNvPr id="54" name="Ink 53">
                <a:extLst>
                  <a:ext uri="{FF2B5EF4-FFF2-40B4-BE49-F238E27FC236}">
                    <a16:creationId xmlns:a16="http://schemas.microsoft.com/office/drawing/2014/main" id="{BA1A22E1-FCF0-2D97-0DDC-ADE1C29A5D37}"/>
                  </a:ext>
                </a:extLst>
              </p:cNvPr>
              <p:cNvPicPr/>
              <p:nvPr/>
            </p:nvPicPr>
            <p:blipFill>
              <a:blip r:embed="rId34"/>
              <a:stretch>
                <a:fillRect/>
              </a:stretch>
            </p:blipFill>
            <p:spPr>
              <a:xfrm>
                <a:off x="903272" y="5239897"/>
                <a:ext cx="276823"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8" name="Ink 57">
                <a:extLst>
                  <a:ext uri="{FF2B5EF4-FFF2-40B4-BE49-F238E27FC236}">
                    <a16:creationId xmlns:a16="http://schemas.microsoft.com/office/drawing/2014/main" id="{EBC26548-F85D-17AD-5838-F5D7303C17C9}"/>
                  </a:ext>
                </a:extLst>
              </p14:cNvPr>
              <p14:cNvContentPartPr/>
              <p14:nvPr/>
            </p14:nvContentPartPr>
            <p14:xfrm>
              <a:off x="4647984" y="5246017"/>
              <a:ext cx="274680" cy="360"/>
            </p14:xfrm>
          </p:contentPart>
        </mc:Choice>
        <mc:Fallback>
          <p:pic>
            <p:nvPicPr>
              <p:cNvPr id="58" name="Ink 57">
                <a:extLst>
                  <a:ext uri="{FF2B5EF4-FFF2-40B4-BE49-F238E27FC236}">
                    <a16:creationId xmlns:a16="http://schemas.microsoft.com/office/drawing/2014/main" id="{EBC26548-F85D-17AD-5838-F5D7303C17C9}"/>
                  </a:ext>
                </a:extLst>
              </p:cNvPr>
              <p:cNvPicPr/>
              <p:nvPr/>
            </p:nvPicPr>
            <p:blipFill>
              <a:blip r:embed="rId36"/>
              <a:stretch>
                <a:fillRect/>
              </a:stretch>
            </p:blipFill>
            <p:spPr>
              <a:xfrm>
                <a:off x="4641864" y="5239897"/>
                <a:ext cx="2869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7" name="Ink 56">
                <a:extLst>
                  <a:ext uri="{FF2B5EF4-FFF2-40B4-BE49-F238E27FC236}">
                    <a16:creationId xmlns:a16="http://schemas.microsoft.com/office/drawing/2014/main" id="{8B2F8491-E1CB-B42E-7E24-8FEFD7F71B40}"/>
                  </a:ext>
                </a:extLst>
              </p14:cNvPr>
              <p14:cNvContentPartPr/>
              <p14:nvPr/>
            </p14:nvContentPartPr>
            <p14:xfrm>
              <a:off x="4649064" y="6231337"/>
              <a:ext cx="645840" cy="360"/>
            </p14:xfrm>
          </p:contentPart>
        </mc:Choice>
        <mc:Fallback>
          <p:pic>
            <p:nvPicPr>
              <p:cNvPr id="57" name="Ink 56">
                <a:extLst>
                  <a:ext uri="{FF2B5EF4-FFF2-40B4-BE49-F238E27FC236}">
                    <a16:creationId xmlns:a16="http://schemas.microsoft.com/office/drawing/2014/main" id="{8B2F8491-E1CB-B42E-7E24-8FEFD7F71B40}"/>
                  </a:ext>
                </a:extLst>
              </p:cNvPr>
              <p:cNvPicPr/>
              <p:nvPr/>
            </p:nvPicPr>
            <p:blipFill>
              <a:blip r:embed="rId38"/>
              <a:stretch>
                <a:fillRect/>
              </a:stretch>
            </p:blipFill>
            <p:spPr>
              <a:xfrm>
                <a:off x="4642944" y="6225217"/>
                <a:ext cx="6580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5" name="Ink 54">
                <a:extLst>
                  <a:ext uri="{FF2B5EF4-FFF2-40B4-BE49-F238E27FC236}">
                    <a16:creationId xmlns:a16="http://schemas.microsoft.com/office/drawing/2014/main" id="{96291F01-66D1-06CD-76F8-14EF30D0867A}"/>
                  </a:ext>
                </a:extLst>
              </p14:cNvPr>
              <p14:cNvContentPartPr/>
              <p14:nvPr/>
            </p14:nvContentPartPr>
            <p14:xfrm>
              <a:off x="909384" y="6231337"/>
              <a:ext cx="234000" cy="360"/>
            </p14:xfrm>
          </p:contentPart>
        </mc:Choice>
        <mc:Fallback>
          <p:pic>
            <p:nvPicPr>
              <p:cNvPr id="55" name="Ink 54">
                <a:extLst>
                  <a:ext uri="{FF2B5EF4-FFF2-40B4-BE49-F238E27FC236}">
                    <a16:creationId xmlns:a16="http://schemas.microsoft.com/office/drawing/2014/main" id="{96291F01-66D1-06CD-76F8-14EF30D0867A}"/>
                  </a:ext>
                </a:extLst>
              </p:cNvPr>
              <p:cNvPicPr/>
              <p:nvPr/>
            </p:nvPicPr>
            <p:blipFill>
              <a:blip r:embed="rId40"/>
              <a:stretch>
                <a:fillRect/>
              </a:stretch>
            </p:blipFill>
            <p:spPr>
              <a:xfrm>
                <a:off x="903264" y="6225217"/>
                <a:ext cx="2462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2" name="Ink 61">
                <a:extLst>
                  <a:ext uri="{FF2B5EF4-FFF2-40B4-BE49-F238E27FC236}">
                    <a16:creationId xmlns:a16="http://schemas.microsoft.com/office/drawing/2014/main" id="{361DE509-952F-6391-24C0-9F8EA17F9797}"/>
                  </a:ext>
                </a:extLst>
              </p14:cNvPr>
              <p14:cNvContentPartPr/>
              <p14:nvPr/>
            </p14:nvContentPartPr>
            <p14:xfrm>
              <a:off x="4658064" y="3158737"/>
              <a:ext cx="49320" cy="14400"/>
            </p14:xfrm>
          </p:contentPart>
        </mc:Choice>
        <mc:Fallback>
          <p:pic>
            <p:nvPicPr>
              <p:cNvPr id="62" name="Ink 61">
                <a:extLst>
                  <a:ext uri="{FF2B5EF4-FFF2-40B4-BE49-F238E27FC236}">
                    <a16:creationId xmlns:a16="http://schemas.microsoft.com/office/drawing/2014/main" id="{361DE509-952F-6391-24C0-9F8EA17F9797}"/>
                  </a:ext>
                </a:extLst>
              </p:cNvPr>
              <p:cNvPicPr/>
              <p:nvPr/>
            </p:nvPicPr>
            <p:blipFill>
              <a:blip r:embed="rId42"/>
              <a:stretch>
                <a:fillRect/>
              </a:stretch>
            </p:blipFill>
            <p:spPr>
              <a:xfrm>
                <a:off x="4651899" y="3152617"/>
                <a:ext cx="6165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4" name="Ink 63">
                <a:extLst>
                  <a:ext uri="{FF2B5EF4-FFF2-40B4-BE49-F238E27FC236}">
                    <a16:creationId xmlns:a16="http://schemas.microsoft.com/office/drawing/2014/main" id="{5E355F51-C354-147A-DAF5-581DC7AD462A}"/>
                  </a:ext>
                </a:extLst>
              </p14:cNvPr>
              <p14:cNvContentPartPr/>
              <p14:nvPr/>
            </p14:nvContentPartPr>
            <p14:xfrm>
              <a:off x="9138264" y="4367617"/>
              <a:ext cx="61560" cy="63000"/>
            </p14:xfrm>
          </p:contentPart>
        </mc:Choice>
        <mc:Fallback>
          <p:pic>
            <p:nvPicPr>
              <p:cNvPr id="64" name="Ink 63">
                <a:extLst>
                  <a:ext uri="{FF2B5EF4-FFF2-40B4-BE49-F238E27FC236}">
                    <a16:creationId xmlns:a16="http://schemas.microsoft.com/office/drawing/2014/main" id="{5E355F51-C354-147A-DAF5-581DC7AD462A}"/>
                  </a:ext>
                </a:extLst>
              </p:cNvPr>
              <p:cNvPicPr/>
              <p:nvPr/>
            </p:nvPicPr>
            <p:blipFill>
              <a:blip r:embed="rId44"/>
              <a:stretch>
                <a:fillRect/>
              </a:stretch>
            </p:blipFill>
            <p:spPr>
              <a:xfrm>
                <a:off x="9129264" y="4358617"/>
                <a:ext cx="792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5" name="Ink 64">
                <a:extLst>
                  <a:ext uri="{FF2B5EF4-FFF2-40B4-BE49-F238E27FC236}">
                    <a16:creationId xmlns:a16="http://schemas.microsoft.com/office/drawing/2014/main" id="{26E32684-FF91-1880-63A9-517B2C89EA52}"/>
                  </a:ext>
                </a:extLst>
              </p14:cNvPr>
              <p14:cNvContentPartPr/>
              <p14:nvPr/>
            </p14:nvContentPartPr>
            <p14:xfrm>
              <a:off x="5128224" y="4321177"/>
              <a:ext cx="104040" cy="53640"/>
            </p14:xfrm>
          </p:contentPart>
        </mc:Choice>
        <mc:Fallback>
          <p:pic>
            <p:nvPicPr>
              <p:cNvPr id="65" name="Ink 64">
                <a:extLst>
                  <a:ext uri="{FF2B5EF4-FFF2-40B4-BE49-F238E27FC236}">
                    <a16:creationId xmlns:a16="http://schemas.microsoft.com/office/drawing/2014/main" id="{26E32684-FF91-1880-63A9-517B2C89EA52}"/>
                  </a:ext>
                </a:extLst>
              </p:cNvPr>
              <p:cNvPicPr/>
              <p:nvPr/>
            </p:nvPicPr>
            <p:blipFill>
              <a:blip r:embed="rId46"/>
              <a:stretch>
                <a:fillRect/>
              </a:stretch>
            </p:blipFill>
            <p:spPr>
              <a:xfrm>
                <a:off x="5119255" y="4312177"/>
                <a:ext cx="121619"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6" name="Ink 65">
                <a:extLst>
                  <a:ext uri="{FF2B5EF4-FFF2-40B4-BE49-F238E27FC236}">
                    <a16:creationId xmlns:a16="http://schemas.microsoft.com/office/drawing/2014/main" id="{EC83D03C-178D-00E4-4FF8-5BA8966D5CCE}"/>
                  </a:ext>
                </a:extLst>
              </p14:cNvPr>
              <p14:cNvContentPartPr/>
              <p14:nvPr/>
            </p14:nvContentPartPr>
            <p14:xfrm>
              <a:off x="5124984" y="5229817"/>
              <a:ext cx="48240" cy="54360"/>
            </p14:xfrm>
          </p:contentPart>
        </mc:Choice>
        <mc:Fallback>
          <p:pic>
            <p:nvPicPr>
              <p:cNvPr id="66" name="Ink 65">
                <a:extLst>
                  <a:ext uri="{FF2B5EF4-FFF2-40B4-BE49-F238E27FC236}">
                    <a16:creationId xmlns:a16="http://schemas.microsoft.com/office/drawing/2014/main" id="{EC83D03C-178D-00E4-4FF8-5BA8966D5CCE}"/>
                  </a:ext>
                </a:extLst>
              </p:cNvPr>
              <p:cNvPicPr/>
              <p:nvPr/>
            </p:nvPicPr>
            <p:blipFill>
              <a:blip r:embed="rId48"/>
              <a:stretch>
                <a:fillRect/>
              </a:stretch>
            </p:blipFill>
            <p:spPr>
              <a:xfrm>
                <a:off x="5115984" y="5220817"/>
                <a:ext cx="658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7" name="Ink 66">
                <a:extLst>
                  <a:ext uri="{FF2B5EF4-FFF2-40B4-BE49-F238E27FC236}">
                    <a16:creationId xmlns:a16="http://schemas.microsoft.com/office/drawing/2014/main" id="{020E32F7-91DD-C6C6-D4A9-87BBBAC015CE}"/>
                  </a:ext>
                </a:extLst>
              </p14:cNvPr>
              <p14:cNvContentPartPr/>
              <p14:nvPr/>
            </p14:nvContentPartPr>
            <p14:xfrm>
              <a:off x="5113824" y="6180577"/>
              <a:ext cx="84600" cy="113400"/>
            </p14:xfrm>
          </p:contentPart>
        </mc:Choice>
        <mc:Fallback>
          <p:pic>
            <p:nvPicPr>
              <p:cNvPr id="67" name="Ink 66">
                <a:extLst>
                  <a:ext uri="{FF2B5EF4-FFF2-40B4-BE49-F238E27FC236}">
                    <a16:creationId xmlns:a16="http://schemas.microsoft.com/office/drawing/2014/main" id="{020E32F7-91DD-C6C6-D4A9-87BBBAC015CE}"/>
                  </a:ext>
                </a:extLst>
              </p:cNvPr>
              <p:cNvPicPr/>
              <p:nvPr/>
            </p:nvPicPr>
            <p:blipFill>
              <a:blip r:embed="rId50"/>
              <a:stretch>
                <a:fillRect/>
              </a:stretch>
            </p:blipFill>
            <p:spPr>
              <a:xfrm>
                <a:off x="5104824" y="6171548"/>
                <a:ext cx="102240" cy="131096"/>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8" name="Ink 67">
                <a:extLst>
                  <a:ext uri="{FF2B5EF4-FFF2-40B4-BE49-F238E27FC236}">
                    <a16:creationId xmlns:a16="http://schemas.microsoft.com/office/drawing/2014/main" id="{9905246D-EF49-96E3-19E4-322DF746B87F}"/>
                  </a:ext>
                </a:extLst>
              </p14:cNvPr>
              <p14:cNvContentPartPr/>
              <p14:nvPr/>
            </p14:nvContentPartPr>
            <p14:xfrm>
              <a:off x="5055504" y="5201737"/>
              <a:ext cx="123840" cy="115560"/>
            </p14:xfrm>
          </p:contentPart>
        </mc:Choice>
        <mc:Fallback>
          <p:pic>
            <p:nvPicPr>
              <p:cNvPr id="68" name="Ink 67">
                <a:extLst>
                  <a:ext uri="{FF2B5EF4-FFF2-40B4-BE49-F238E27FC236}">
                    <a16:creationId xmlns:a16="http://schemas.microsoft.com/office/drawing/2014/main" id="{9905246D-EF49-96E3-19E4-322DF746B87F}"/>
                  </a:ext>
                </a:extLst>
              </p:cNvPr>
              <p:cNvPicPr/>
              <p:nvPr/>
            </p:nvPicPr>
            <p:blipFill>
              <a:blip r:embed="rId52"/>
              <a:stretch>
                <a:fillRect/>
              </a:stretch>
            </p:blipFill>
            <p:spPr>
              <a:xfrm>
                <a:off x="5046504" y="5192737"/>
                <a:ext cx="1414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0" name="Ink 69">
                <a:extLst>
                  <a:ext uri="{FF2B5EF4-FFF2-40B4-BE49-F238E27FC236}">
                    <a16:creationId xmlns:a16="http://schemas.microsoft.com/office/drawing/2014/main" id="{1302BDB6-4739-E10A-69B9-3BC0D86BB13B}"/>
                  </a:ext>
                </a:extLst>
              </p14:cNvPr>
              <p14:cNvContentPartPr/>
              <p14:nvPr/>
            </p14:nvContentPartPr>
            <p14:xfrm>
              <a:off x="1216824" y="4351777"/>
              <a:ext cx="77400" cy="61560"/>
            </p14:xfrm>
          </p:contentPart>
        </mc:Choice>
        <mc:Fallback>
          <p:pic>
            <p:nvPicPr>
              <p:cNvPr id="70" name="Ink 69">
                <a:extLst>
                  <a:ext uri="{FF2B5EF4-FFF2-40B4-BE49-F238E27FC236}">
                    <a16:creationId xmlns:a16="http://schemas.microsoft.com/office/drawing/2014/main" id="{1302BDB6-4739-E10A-69B9-3BC0D86BB13B}"/>
                  </a:ext>
                </a:extLst>
              </p:cNvPr>
              <p:cNvPicPr/>
              <p:nvPr/>
            </p:nvPicPr>
            <p:blipFill>
              <a:blip r:embed="rId54"/>
              <a:stretch>
                <a:fillRect/>
              </a:stretch>
            </p:blipFill>
            <p:spPr>
              <a:xfrm>
                <a:off x="1207782" y="4342724"/>
                <a:ext cx="95122" cy="79304"/>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1" name="Ink 70">
                <a:extLst>
                  <a:ext uri="{FF2B5EF4-FFF2-40B4-BE49-F238E27FC236}">
                    <a16:creationId xmlns:a16="http://schemas.microsoft.com/office/drawing/2014/main" id="{B041D404-678E-1F5B-48DA-A2382F5144B6}"/>
                  </a:ext>
                </a:extLst>
              </p14:cNvPr>
              <p14:cNvContentPartPr/>
              <p14:nvPr/>
            </p14:nvContentPartPr>
            <p14:xfrm>
              <a:off x="1266504" y="5204257"/>
              <a:ext cx="58320" cy="50760"/>
            </p14:xfrm>
          </p:contentPart>
        </mc:Choice>
        <mc:Fallback>
          <p:pic>
            <p:nvPicPr>
              <p:cNvPr id="71" name="Ink 70">
                <a:extLst>
                  <a:ext uri="{FF2B5EF4-FFF2-40B4-BE49-F238E27FC236}">
                    <a16:creationId xmlns:a16="http://schemas.microsoft.com/office/drawing/2014/main" id="{B041D404-678E-1F5B-48DA-A2382F5144B6}"/>
                  </a:ext>
                </a:extLst>
              </p:cNvPr>
              <p:cNvPicPr/>
              <p:nvPr/>
            </p:nvPicPr>
            <p:blipFill>
              <a:blip r:embed="rId56"/>
              <a:stretch>
                <a:fillRect/>
              </a:stretch>
            </p:blipFill>
            <p:spPr>
              <a:xfrm>
                <a:off x="1257559" y="5195257"/>
                <a:ext cx="75852"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2" name="Ink 71">
                <a:extLst>
                  <a:ext uri="{FF2B5EF4-FFF2-40B4-BE49-F238E27FC236}">
                    <a16:creationId xmlns:a16="http://schemas.microsoft.com/office/drawing/2014/main" id="{274F955B-527C-5513-3A08-BEA646F51CCB}"/>
                  </a:ext>
                </a:extLst>
              </p14:cNvPr>
              <p14:cNvContentPartPr/>
              <p14:nvPr/>
            </p14:nvContentPartPr>
            <p14:xfrm>
              <a:off x="1244184" y="6219457"/>
              <a:ext cx="29520" cy="40680"/>
            </p14:xfrm>
          </p:contentPart>
        </mc:Choice>
        <mc:Fallback>
          <p:pic>
            <p:nvPicPr>
              <p:cNvPr id="72" name="Ink 71">
                <a:extLst>
                  <a:ext uri="{FF2B5EF4-FFF2-40B4-BE49-F238E27FC236}">
                    <a16:creationId xmlns:a16="http://schemas.microsoft.com/office/drawing/2014/main" id="{274F955B-527C-5513-3A08-BEA646F51CCB}"/>
                  </a:ext>
                </a:extLst>
              </p:cNvPr>
              <p:cNvPicPr/>
              <p:nvPr/>
            </p:nvPicPr>
            <p:blipFill>
              <a:blip r:embed="rId58"/>
              <a:stretch>
                <a:fillRect/>
              </a:stretch>
            </p:blipFill>
            <p:spPr>
              <a:xfrm>
                <a:off x="1235184" y="6210377"/>
                <a:ext cx="47160" cy="58478"/>
              </a:xfrm>
              <a:prstGeom prst="rect">
                <a:avLst/>
              </a:prstGeom>
            </p:spPr>
          </p:pic>
        </mc:Fallback>
      </mc:AlternateContent>
      <p:sp>
        <p:nvSpPr>
          <p:cNvPr id="76" name="Title 1">
            <a:extLst>
              <a:ext uri="{FF2B5EF4-FFF2-40B4-BE49-F238E27FC236}">
                <a16:creationId xmlns:a16="http://schemas.microsoft.com/office/drawing/2014/main" id="{7179CFD3-C3D8-0DDE-1C81-F84F749AB576}"/>
              </a:ext>
            </a:extLst>
          </p:cNvPr>
          <p:cNvSpPr txBox="1">
            <a:spLocks/>
          </p:cNvSpPr>
          <p:nvPr/>
        </p:nvSpPr>
        <p:spPr>
          <a:xfrm>
            <a:off x="893904" y="84050"/>
            <a:ext cx="10515600" cy="13033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8000" b="1" dirty="0">
                <a:solidFill>
                  <a:schemeClr val="bg1"/>
                </a:solidFill>
                <a:latin typeface="Bodoni MT Poster Compressed" panose="02070706080601050204" pitchFamily="18" charset="0"/>
              </a:rPr>
              <a:t>Block Diagram of the Program</a:t>
            </a:r>
          </a:p>
        </p:txBody>
      </p:sp>
    </p:spTree>
    <p:extLst>
      <p:ext uri="{BB962C8B-B14F-4D97-AF65-F5344CB8AC3E}">
        <p14:creationId xmlns:p14="http://schemas.microsoft.com/office/powerpoint/2010/main" val="214198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C621-32B2-965F-3D8E-78829E73E840}"/>
              </a:ext>
            </a:extLst>
          </p:cNvPr>
          <p:cNvSpPr>
            <a:spLocks noGrp="1"/>
          </p:cNvSpPr>
          <p:nvPr>
            <p:ph type="title"/>
          </p:nvPr>
        </p:nvSpPr>
        <p:spPr/>
        <p:txBody>
          <a:bodyPr>
            <a:normAutofit/>
          </a:bodyPr>
          <a:lstStyle/>
          <a:p>
            <a:r>
              <a:rPr lang="en-IN" sz="7200" dirty="0">
                <a:solidFill>
                  <a:schemeClr val="bg1"/>
                </a:solidFill>
                <a:latin typeface="Bodoni MT Poster Compressed" panose="02070706080601050204" pitchFamily="18" charset="0"/>
              </a:rPr>
              <a:t>Methodology</a:t>
            </a:r>
          </a:p>
        </p:txBody>
      </p:sp>
      <p:sp>
        <p:nvSpPr>
          <p:cNvPr id="3" name="Content Placeholder 2">
            <a:extLst>
              <a:ext uri="{FF2B5EF4-FFF2-40B4-BE49-F238E27FC236}">
                <a16:creationId xmlns:a16="http://schemas.microsoft.com/office/drawing/2014/main" id="{4B08600C-0230-4EB2-8D1E-C8C4904C8EB2}"/>
              </a:ext>
            </a:extLst>
          </p:cNvPr>
          <p:cNvSpPr>
            <a:spLocks noGrp="1"/>
          </p:cNvSpPr>
          <p:nvPr>
            <p:ph idx="1"/>
          </p:nvPr>
        </p:nvSpPr>
        <p:spPr/>
        <p:txBody>
          <a:bodyPr>
            <a:normAutofit fontScale="92500" lnSpcReduction="10000"/>
          </a:bodyPr>
          <a:lstStyle/>
          <a:p>
            <a:r>
              <a:rPr lang="en-IN" dirty="0">
                <a:solidFill>
                  <a:schemeClr val="bg1"/>
                </a:solidFill>
                <a:latin typeface="Switzer Light Italic" pitchFamily="50" charset="0"/>
              </a:rPr>
              <a:t>The program makes use of </a:t>
            </a:r>
            <a:r>
              <a:rPr lang="en-IN" dirty="0" err="1">
                <a:solidFill>
                  <a:schemeClr val="bg1"/>
                </a:solidFill>
                <a:latin typeface="Switzer Light Italic" pitchFamily="50" charset="0"/>
              </a:rPr>
              <a:t>dlib</a:t>
            </a:r>
            <a:r>
              <a:rPr lang="en-IN" dirty="0">
                <a:solidFill>
                  <a:schemeClr val="bg1"/>
                </a:solidFill>
                <a:latin typeface="Switzer Light Italic" pitchFamily="50" charset="0"/>
              </a:rPr>
              <a:t> library which contains computer vision and various other machine learning algorithm, specifically it makes use of </a:t>
            </a:r>
            <a:r>
              <a:rPr lang="en-IN" dirty="0" err="1">
                <a:solidFill>
                  <a:schemeClr val="bg1"/>
                </a:solidFill>
                <a:latin typeface="Switzer Light Italic" pitchFamily="50" charset="0"/>
              </a:rPr>
              <a:t>face_recognition</a:t>
            </a:r>
            <a:r>
              <a:rPr lang="en-IN" dirty="0">
                <a:solidFill>
                  <a:schemeClr val="bg1"/>
                </a:solidFill>
                <a:latin typeface="Switzer Light Italic" pitchFamily="50" charset="0"/>
              </a:rPr>
              <a:t> function in the </a:t>
            </a:r>
            <a:r>
              <a:rPr lang="en-IN" dirty="0" err="1">
                <a:solidFill>
                  <a:schemeClr val="bg1"/>
                </a:solidFill>
                <a:latin typeface="Switzer Light Italic" pitchFamily="50" charset="0"/>
              </a:rPr>
              <a:t>dlib</a:t>
            </a:r>
            <a:r>
              <a:rPr lang="en-IN" dirty="0">
                <a:solidFill>
                  <a:schemeClr val="bg1"/>
                </a:solidFill>
                <a:latin typeface="Switzer Light Italic" pitchFamily="50" charset="0"/>
              </a:rPr>
              <a:t> library which is pre trained face recognition algorithm that has already been trained and achieved a significant accuracy.</a:t>
            </a:r>
          </a:p>
          <a:p>
            <a:r>
              <a:rPr lang="en-IN" dirty="0">
                <a:solidFill>
                  <a:schemeClr val="bg1"/>
                </a:solidFill>
                <a:latin typeface="Switzer Light Italic" pitchFamily="50" charset="0"/>
              </a:rPr>
              <a:t>The algorithm makes use of various landmarks on the face such as nose and eye placement to return an encoding of the face which can be decoded back to get the face.</a:t>
            </a:r>
          </a:p>
          <a:p>
            <a:r>
              <a:rPr lang="en-IN" dirty="0">
                <a:solidFill>
                  <a:schemeClr val="bg1"/>
                </a:solidFill>
                <a:latin typeface="Switzer Light Italic" pitchFamily="50" charset="0"/>
              </a:rPr>
              <a:t>The program will match the face with the encodings in the database and store the face distance that is how dissimilar the faces are and choose the minimum of that and if the index is less than 0.5 what we call confidence value we will say that the face is a match.</a:t>
            </a:r>
          </a:p>
        </p:txBody>
      </p:sp>
      <p:sp>
        <p:nvSpPr>
          <p:cNvPr id="4" name="Footer Placeholder 3">
            <a:extLst>
              <a:ext uri="{FF2B5EF4-FFF2-40B4-BE49-F238E27FC236}">
                <a16:creationId xmlns:a16="http://schemas.microsoft.com/office/drawing/2014/main" id="{6260B1D9-4FF6-F305-F108-A2E0AB138FA7}"/>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DB57DF00-7424-1429-AC21-CEC45FE42D6C}"/>
              </a:ext>
            </a:extLst>
          </p:cNvPr>
          <p:cNvSpPr>
            <a:spLocks noGrp="1"/>
          </p:cNvSpPr>
          <p:nvPr>
            <p:ph type="sldNum" sz="quarter" idx="12"/>
          </p:nvPr>
        </p:nvSpPr>
        <p:spPr/>
        <p:txBody>
          <a:bodyPr/>
          <a:lstStyle/>
          <a:p>
            <a:fld id="{32D22675-C9DB-4097-90C7-B88D42531625}" type="slidenum">
              <a:rPr lang="en-IN" smtClean="0"/>
              <a:t>5</a:t>
            </a:fld>
            <a:endParaRPr lang="en-IN"/>
          </a:p>
        </p:txBody>
      </p:sp>
    </p:spTree>
    <p:extLst>
      <p:ext uri="{BB962C8B-B14F-4D97-AF65-F5344CB8AC3E}">
        <p14:creationId xmlns:p14="http://schemas.microsoft.com/office/powerpoint/2010/main" val="85564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Methodologies</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993648" y="996745"/>
            <a:ext cx="10515600" cy="5583443"/>
          </a:xfrm>
        </p:spPr>
        <p:txBody>
          <a:bodyPr>
            <a:normAutofit/>
          </a:bodyPr>
          <a:lstStyle/>
          <a:p>
            <a:pPr marL="0" indent="0">
              <a:buNone/>
            </a:pPr>
            <a:r>
              <a:rPr lang="en-US" sz="1800" dirty="0">
                <a:solidFill>
                  <a:schemeClr val="bg1"/>
                </a:solidFill>
                <a:latin typeface="Switzer Light Italic" pitchFamily="50" charset="0"/>
              </a:rPr>
              <a:t>Saving in CSV:</a:t>
            </a:r>
          </a:p>
          <a:p>
            <a:pPr marL="0" indent="0">
              <a:buNone/>
            </a:pPr>
            <a:r>
              <a:rPr lang="en-US" sz="1800" dirty="0">
                <a:solidFill>
                  <a:schemeClr val="bg1"/>
                </a:solidFill>
                <a:latin typeface="Switzer Light Italic" pitchFamily="50" charset="0"/>
              </a:rPr>
              <a:t>There are two methods for saving in csv, one for saving the encodings into data.txt which encodes the face and stores the names along with the encodings as an array using </a:t>
            </a:r>
            <a:r>
              <a:rPr lang="en-US" sz="1800" dirty="0" err="1">
                <a:solidFill>
                  <a:schemeClr val="bg1"/>
                </a:solidFill>
                <a:latin typeface="Switzer Light Italic" pitchFamily="50" charset="0"/>
              </a:rPr>
              <a:t>numpy</a:t>
            </a:r>
            <a:r>
              <a:rPr lang="en-US" sz="1800" dirty="0">
                <a:solidFill>
                  <a:schemeClr val="bg1"/>
                </a:solidFill>
                <a:latin typeface="Switzer Light Italic" pitchFamily="50" charset="0"/>
              </a:rPr>
              <a:t> module and OS module for path related stuff and CSV module </a:t>
            </a:r>
            <a:r>
              <a:rPr lang="en-US" sz="1800" dirty="0" err="1">
                <a:solidFill>
                  <a:schemeClr val="bg1"/>
                </a:solidFill>
                <a:latin typeface="Switzer Light Italic" pitchFamily="50" charset="0"/>
              </a:rPr>
              <a:t>aswell</a:t>
            </a:r>
            <a:r>
              <a:rPr lang="en-US" sz="1800" dirty="0">
                <a:solidFill>
                  <a:schemeClr val="bg1"/>
                </a:solidFill>
                <a:latin typeface="Switzer Light Italic" pitchFamily="50" charset="0"/>
              </a:rPr>
              <a:t> and the other function will save the date, time and name of the detected face into an attendance file to handle the attendance of the students of that day/</a:t>
            </a:r>
          </a:p>
          <a:p>
            <a:pPr marL="0" indent="0">
              <a:buNone/>
            </a:pPr>
            <a:endParaRPr lang="en-US" sz="1800" dirty="0">
              <a:solidFill>
                <a:schemeClr val="bg1"/>
              </a:solidFill>
              <a:latin typeface="Switzer Light Italic" pitchFamily="50" charset="0"/>
            </a:endParaRPr>
          </a:p>
          <a:p>
            <a:pPr marL="0" indent="0">
              <a:buNone/>
            </a:pPr>
            <a:r>
              <a:rPr lang="en-US" sz="1800" dirty="0">
                <a:solidFill>
                  <a:schemeClr val="bg1"/>
                </a:solidFill>
                <a:latin typeface="Switzer Light Italic" pitchFamily="50" charset="0"/>
              </a:rPr>
              <a:t>Reading Encodings from CSV File:</a:t>
            </a:r>
          </a:p>
          <a:p>
            <a:pPr marL="0" indent="0">
              <a:buNone/>
            </a:pPr>
            <a:r>
              <a:rPr lang="en-US" sz="1800" dirty="0">
                <a:solidFill>
                  <a:schemeClr val="bg1"/>
                </a:solidFill>
                <a:latin typeface="Switzer Light Italic" pitchFamily="50" charset="0"/>
              </a:rPr>
              <a:t>The method for reading encodings is used to read the data.txt to match the detected face’s encodings with one of the data.txt ‘s and if a match is found we extract the name of the matched face and then use that name to save to attendance file.</a:t>
            </a:r>
          </a:p>
          <a:p>
            <a:pPr marL="0" indent="0">
              <a:buNone/>
            </a:pPr>
            <a:endParaRPr lang="en-IN" sz="1800" dirty="0">
              <a:solidFill>
                <a:schemeClr val="bg1"/>
              </a:solidFill>
              <a:latin typeface="Switzer Light Italic" pitchFamily="50" charset="0"/>
            </a:endParaRPr>
          </a:p>
          <a:p>
            <a:pPr marL="0" indent="0">
              <a:buNone/>
            </a:pPr>
            <a:r>
              <a:rPr lang="en-IN" sz="1800" dirty="0">
                <a:solidFill>
                  <a:schemeClr val="bg1"/>
                </a:solidFill>
                <a:latin typeface="Switzer Light Italic" pitchFamily="50" charset="0"/>
              </a:rPr>
              <a:t>Marking Attendance: </a:t>
            </a:r>
          </a:p>
          <a:p>
            <a:pPr marL="0" indent="0">
              <a:buNone/>
            </a:pPr>
            <a:r>
              <a:rPr lang="en-IN" sz="1800" dirty="0">
                <a:solidFill>
                  <a:schemeClr val="bg1"/>
                </a:solidFill>
                <a:latin typeface="Switzer Light Italic" pitchFamily="50" charset="0"/>
              </a:rPr>
              <a:t>To mark attendance, we will call the read from csv function to read the data.csv file and we will open a video capture feed which will capture a face of the user and then compare it to data in data.txt and if the face matches we will call the save to csv function to save the names and this will keep going on until a Q is pressed.</a:t>
            </a:r>
          </a:p>
        </p:txBody>
      </p:sp>
      <p:sp>
        <p:nvSpPr>
          <p:cNvPr id="4" name="Footer Placeholder 3">
            <a:extLst>
              <a:ext uri="{FF2B5EF4-FFF2-40B4-BE49-F238E27FC236}">
                <a16:creationId xmlns:a16="http://schemas.microsoft.com/office/drawing/2014/main" id="{4B22CBDF-8AFB-6134-24F1-B42CF9BBD281}"/>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A97D4A57-87AF-29C8-2076-7B2DC31C3EA3}"/>
              </a:ext>
            </a:extLst>
          </p:cNvPr>
          <p:cNvSpPr>
            <a:spLocks noGrp="1"/>
          </p:cNvSpPr>
          <p:nvPr>
            <p:ph type="sldNum" sz="quarter" idx="12"/>
          </p:nvPr>
        </p:nvSpPr>
        <p:spPr/>
        <p:txBody>
          <a:bodyPr/>
          <a:lstStyle/>
          <a:p>
            <a:fld id="{32D22675-C9DB-4097-90C7-B88D42531625}" type="slidenum">
              <a:rPr lang="en-IN" smtClean="0"/>
              <a:t>6</a:t>
            </a:fld>
            <a:endParaRPr lang="en-IN"/>
          </a:p>
        </p:txBody>
      </p:sp>
    </p:spTree>
    <p:extLst>
      <p:ext uri="{BB962C8B-B14F-4D97-AF65-F5344CB8AC3E}">
        <p14:creationId xmlns:p14="http://schemas.microsoft.com/office/powerpoint/2010/main" val="210860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Methodologies</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459886"/>
            <a:ext cx="10515600" cy="4896464"/>
          </a:xfrm>
        </p:spPr>
        <p:txBody>
          <a:bodyPr>
            <a:normAutofit fontScale="92500" lnSpcReduction="20000"/>
          </a:bodyPr>
          <a:lstStyle/>
          <a:p>
            <a:pPr marL="0" indent="0">
              <a:buNone/>
            </a:pPr>
            <a:r>
              <a:rPr lang="en-US" sz="2000" dirty="0">
                <a:solidFill>
                  <a:schemeClr val="bg1"/>
                </a:solidFill>
                <a:latin typeface="Switzer Light Italic" pitchFamily="50" charset="0"/>
              </a:rPr>
              <a:t>Creating Database:</a:t>
            </a:r>
          </a:p>
          <a:p>
            <a:pPr marL="0" indent="0">
              <a:buNone/>
            </a:pPr>
            <a:r>
              <a:rPr lang="en-US" sz="2000" dirty="0">
                <a:solidFill>
                  <a:schemeClr val="bg1"/>
                </a:solidFill>
                <a:latin typeface="Switzer Light Italic" pitchFamily="50" charset="0"/>
              </a:rPr>
              <a:t>The program opens a face capture window that will capture 10 faces at a proper interval and create a database called data.txt by calling save to csv function and storing the 10 frames in a separate folder along with the names and indices to recognize if the images captured are of right person and it will save the name we’ve inputted along with the encodings of the face as we’ve discussed in save to csv function. </a:t>
            </a:r>
          </a:p>
          <a:p>
            <a:pPr marL="0" indent="0">
              <a:buNone/>
            </a:pPr>
            <a:endParaRPr lang="en-US" sz="2000" dirty="0">
              <a:solidFill>
                <a:schemeClr val="bg1"/>
              </a:solidFill>
              <a:latin typeface="Switzer Light Italic" pitchFamily="50" charset="0"/>
            </a:endParaRPr>
          </a:p>
          <a:p>
            <a:pPr marL="0" indent="0">
              <a:buNone/>
            </a:pPr>
            <a:r>
              <a:rPr lang="en-US" sz="2000" dirty="0">
                <a:solidFill>
                  <a:schemeClr val="bg1"/>
                </a:solidFill>
                <a:latin typeface="Switzer Light Italic" pitchFamily="50" charset="0"/>
              </a:rPr>
              <a:t>Loop and User Communication:</a:t>
            </a:r>
          </a:p>
          <a:p>
            <a:pPr marL="0" indent="0">
              <a:buNone/>
            </a:pPr>
            <a:r>
              <a:rPr lang="en-US" sz="2000" dirty="0">
                <a:solidFill>
                  <a:schemeClr val="bg1"/>
                </a:solidFill>
                <a:latin typeface="Switzer Light Italic" pitchFamily="50" charset="0"/>
              </a:rPr>
              <a:t>Until the user chooses to stop it, the script will keep capturing and processing video frames in an endless loop. The 'q' key closes the OpenCV window, exits the loop, and releases the resources used for video capture.</a:t>
            </a:r>
          </a:p>
          <a:p>
            <a:pPr marL="0" indent="0">
              <a:buNone/>
            </a:pPr>
            <a:endParaRPr lang="en-US" sz="2000" dirty="0">
              <a:solidFill>
                <a:schemeClr val="bg1"/>
              </a:solidFill>
              <a:latin typeface="Switzer Light Italic" pitchFamily="50" charset="0"/>
            </a:endParaRPr>
          </a:p>
          <a:p>
            <a:pPr marL="0" indent="0">
              <a:buNone/>
            </a:pPr>
            <a:r>
              <a:rPr lang="en-US" sz="2000" dirty="0">
                <a:solidFill>
                  <a:schemeClr val="bg1"/>
                </a:solidFill>
                <a:latin typeface="Switzer Light Italic" pitchFamily="50" charset="0"/>
              </a:rPr>
              <a:t>GUI: </a:t>
            </a:r>
          </a:p>
          <a:p>
            <a:pPr marL="0" indent="0">
              <a:buNone/>
            </a:pPr>
            <a:r>
              <a:rPr lang="en-US" sz="2000" dirty="0">
                <a:solidFill>
                  <a:schemeClr val="bg1"/>
                </a:solidFill>
                <a:latin typeface="Switzer Light Italic" pitchFamily="50" charset="0"/>
              </a:rPr>
              <a:t>To create the GUI the program makes use of </a:t>
            </a:r>
            <a:r>
              <a:rPr lang="en-US" sz="2000" dirty="0" err="1">
                <a:solidFill>
                  <a:schemeClr val="bg1"/>
                </a:solidFill>
                <a:latin typeface="Switzer Light Italic" pitchFamily="50" charset="0"/>
              </a:rPr>
              <a:t>Tkinter</a:t>
            </a:r>
            <a:r>
              <a:rPr lang="en-US" sz="2000" dirty="0">
                <a:solidFill>
                  <a:schemeClr val="bg1"/>
                </a:solidFill>
                <a:latin typeface="Switzer Light Italic" pitchFamily="50" charset="0"/>
              </a:rPr>
              <a:t>, creating 3 buttons mark attendance, add face and exit. The button names are pretty much self explanatory but to further specify they all have their separate functions that is called when they’re pressed hence performing their respective tasks.</a:t>
            </a:r>
          </a:p>
          <a:p>
            <a:pPr marL="0" indent="0">
              <a:buNone/>
            </a:pPr>
            <a:endParaRPr lang="en-US" sz="2000" dirty="0">
              <a:solidFill>
                <a:schemeClr val="bg1"/>
              </a:solidFill>
              <a:latin typeface="Switzer Light Italic" pitchFamily="50" charset="0"/>
            </a:endParaRPr>
          </a:p>
          <a:p>
            <a:pPr marL="0" indent="0">
              <a:buNone/>
            </a:pPr>
            <a:endParaRPr lang="en-IN" sz="2000" dirty="0">
              <a:solidFill>
                <a:schemeClr val="bg1"/>
              </a:solidFill>
              <a:latin typeface="Switzer Light Italic" pitchFamily="50" charset="0"/>
            </a:endParaRPr>
          </a:p>
        </p:txBody>
      </p:sp>
      <p:sp>
        <p:nvSpPr>
          <p:cNvPr id="4" name="Footer Placeholder 3">
            <a:extLst>
              <a:ext uri="{FF2B5EF4-FFF2-40B4-BE49-F238E27FC236}">
                <a16:creationId xmlns:a16="http://schemas.microsoft.com/office/drawing/2014/main" id="{4B22CBDF-8AFB-6134-24F1-B42CF9BBD281}"/>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386B0C60-A6A0-4224-B594-DE3356C2788A}"/>
              </a:ext>
            </a:extLst>
          </p:cNvPr>
          <p:cNvSpPr>
            <a:spLocks noGrp="1"/>
          </p:cNvSpPr>
          <p:nvPr>
            <p:ph type="sldNum" sz="quarter" idx="12"/>
          </p:nvPr>
        </p:nvSpPr>
        <p:spPr/>
        <p:txBody>
          <a:bodyPr/>
          <a:lstStyle/>
          <a:p>
            <a:fld id="{32D22675-C9DB-4097-90C7-B88D42531625}" type="slidenum">
              <a:rPr lang="en-IN" smtClean="0"/>
              <a:t>7</a:t>
            </a:fld>
            <a:endParaRPr lang="en-IN"/>
          </a:p>
        </p:txBody>
      </p:sp>
    </p:spTree>
    <p:extLst>
      <p:ext uri="{BB962C8B-B14F-4D97-AF65-F5344CB8AC3E}">
        <p14:creationId xmlns:p14="http://schemas.microsoft.com/office/powerpoint/2010/main" val="414787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7B80-BF80-D865-B056-FCFF3EA38920}"/>
              </a:ext>
            </a:extLst>
          </p:cNvPr>
          <p:cNvSpPr>
            <a:spLocks noGrp="1"/>
          </p:cNvSpPr>
          <p:nvPr>
            <p:ph type="title"/>
          </p:nvPr>
        </p:nvSpPr>
        <p:spPr/>
        <p:txBody>
          <a:bodyPr/>
          <a:lstStyle/>
          <a:p>
            <a:r>
              <a:rPr lang="en-IN" dirty="0">
                <a:solidFill>
                  <a:schemeClr val="bg1">
                    <a:lumMod val="95000"/>
                  </a:schemeClr>
                </a:solidFill>
                <a:latin typeface="Bodoni MT Poster Compressed" panose="02070706080601050204" pitchFamily="18" charset="0"/>
              </a:rPr>
              <a:t>Result and Discussion	</a:t>
            </a:r>
          </a:p>
        </p:txBody>
      </p:sp>
      <p:sp>
        <p:nvSpPr>
          <p:cNvPr id="3" name="Content Placeholder 2">
            <a:extLst>
              <a:ext uri="{FF2B5EF4-FFF2-40B4-BE49-F238E27FC236}">
                <a16:creationId xmlns:a16="http://schemas.microsoft.com/office/drawing/2014/main" id="{C1DAA64B-65C2-359C-2304-99D0A49E0533}"/>
              </a:ext>
            </a:extLst>
          </p:cNvPr>
          <p:cNvSpPr>
            <a:spLocks noGrp="1"/>
          </p:cNvSpPr>
          <p:nvPr>
            <p:ph idx="1"/>
          </p:nvPr>
        </p:nvSpPr>
        <p:spPr/>
        <p:txBody>
          <a:bodyPr>
            <a:normAutofit lnSpcReduction="10000"/>
          </a:bodyPr>
          <a:lstStyle/>
          <a:p>
            <a:r>
              <a:rPr lang="en-IN" dirty="0">
                <a:solidFill>
                  <a:schemeClr val="bg1">
                    <a:lumMod val="95000"/>
                  </a:schemeClr>
                </a:solidFill>
                <a:latin typeface="Switzer Light Italic" pitchFamily="50" charset="0"/>
              </a:rPr>
              <a:t>Attendance marked: When attendance is marked successfully it will show the name of the person on the left of the window and a green square on the detected face, the program can mark multiple faces at once. The marked attendance is updated side by side on the attendance csv file which are made new for a new day for easy access. If a face not registered is detected it will show unknown and not mark the attendance.</a:t>
            </a:r>
          </a:p>
          <a:p>
            <a:r>
              <a:rPr lang="en-IN" dirty="0">
                <a:solidFill>
                  <a:schemeClr val="bg1">
                    <a:lumMod val="95000"/>
                  </a:schemeClr>
                </a:solidFill>
                <a:latin typeface="Switzer Light Italic" pitchFamily="50" charset="0"/>
              </a:rPr>
              <a:t>Database management: The database is stored in data.txt using </a:t>
            </a:r>
            <a:r>
              <a:rPr lang="en-IN" dirty="0" err="1">
                <a:solidFill>
                  <a:schemeClr val="bg1">
                    <a:lumMod val="95000"/>
                  </a:schemeClr>
                </a:solidFill>
                <a:latin typeface="Switzer Light Italic" pitchFamily="50" charset="0"/>
              </a:rPr>
              <a:t>numpy</a:t>
            </a:r>
            <a:r>
              <a:rPr lang="en-IN" dirty="0">
                <a:solidFill>
                  <a:schemeClr val="bg1">
                    <a:lumMod val="95000"/>
                  </a:schemeClr>
                </a:solidFill>
                <a:latin typeface="Switzer Light Italic" pitchFamily="50" charset="0"/>
              </a:rPr>
              <a:t> and OS. The data is in the form of array of name and encodings of the face. The photos of the students are also stored in a directory as a database in case if some data is deleted it can be coded again using those photos.</a:t>
            </a:r>
          </a:p>
          <a:p>
            <a:endParaRPr lang="en-IN" dirty="0">
              <a:solidFill>
                <a:schemeClr val="bg1">
                  <a:lumMod val="95000"/>
                </a:schemeClr>
              </a:solidFill>
              <a:latin typeface="Switzer Light Italic" pitchFamily="50" charset="0"/>
            </a:endParaRPr>
          </a:p>
        </p:txBody>
      </p:sp>
      <p:sp>
        <p:nvSpPr>
          <p:cNvPr id="4" name="Footer Placeholder 3">
            <a:extLst>
              <a:ext uri="{FF2B5EF4-FFF2-40B4-BE49-F238E27FC236}">
                <a16:creationId xmlns:a16="http://schemas.microsoft.com/office/drawing/2014/main" id="{491EFAF4-09CD-78D7-BC81-9A475C5868F0}"/>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374BBB93-B274-9E4D-89B9-E54AD3D93220}"/>
              </a:ext>
            </a:extLst>
          </p:cNvPr>
          <p:cNvSpPr>
            <a:spLocks noGrp="1"/>
          </p:cNvSpPr>
          <p:nvPr>
            <p:ph type="sldNum" sz="quarter" idx="12"/>
          </p:nvPr>
        </p:nvSpPr>
        <p:spPr/>
        <p:txBody>
          <a:bodyPr/>
          <a:lstStyle/>
          <a:p>
            <a:fld id="{32D22675-C9DB-4097-90C7-B88D42531625}" type="slidenum">
              <a:rPr lang="en-IN" smtClean="0"/>
              <a:t>8</a:t>
            </a:fld>
            <a:endParaRPr lang="en-IN"/>
          </a:p>
        </p:txBody>
      </p:sp>
    </p:spTree>
    <p:extLst>
      <p:ext uri="{BB962C8B-B14F-4D97-AF65-F5344CB8AC3E}">
        <p14:creationId xmlns:p14="http://schemas.microsoft.com/office/powerpoint/2010/main" val="359489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7B80-BF80-D865-B056-FCFF3EA38920}"/>
              </a:ext>
            </a:extLst>
          </p:cNvPr>
          <p:cNvSpPr>
            <a:spLocks noGrp="1"/>
          </p:cNvSpPr>
          <p:nvPr>
            <p:ph type="title"/>
          </p:nvPr>
        </p:nvSpPr>
        <p:spPr/>
        <p:txBody>
          <a:bodyPr/>
          <a:lstStyle/>
          <a:p>
            <a:r>
              <a:rPr lang="en-IN" dirty="0">
                <a:solidFill>
                  <a:schemeClr val="bg1">
                    <a:lumMod val="95000"/>
                  </a:schemeClr>
                </a:solidFill>
                <a:latin typeface="Bodoni MT Poster Compressed" panose="02070706080601050204" pitchFamily="18" charset="0"/>
              </a:rPr>
              <a:t>Result and Discussion	</a:t>
            </a:r>
          </a:p>
        </p:txBody>
      </p:sp>
      <p:sp>
        <p:nvSpPr>
          <p:cNvPr id="3" name="Content Placeholder 2">
            <a:extLst>
              <a:ext uri="{FF2B5EF4-FFF2-40B4-BE49-F238E27FC236}">
                <a16:creationId xmlns:a16="http://schemas.microsoft.com/office/drawing/2014/main" id="{C1DAA64B-65C2-359C-2304-99D0A49E0533}"/>
              </a:ext>
            </a:extLst>
          </p:cNvPr>
          <p:cNvSpPr>
            <a:spLocks noGrp="1"/>
          </p:cNvSpPr>
          <p:nvPr>
            <p:ph idx="1"/>
          </p:nvPr>
        </p:nvSpPr>
        <p:spPr/>
        <p:txBody>
          <a:bodyPr>
            <a:normAutofit/>
          </a:bodyPr>
          <a:lstStyle/>
          <a:p>
            <a:r>
              <a:rPr lang="en-IN" dirty="0">
                <a:solidFill>
                  <a:schemeClr val="bg1">
                    <a:lumMod val="95000"/>
                  </a:schemeClr>
                </a:solidFill>
                <a:latin typeface="Switzer Light Italic" pitchFamily="50" charset="0"/>
              </a:rPr>
              <a:t>Empty Name field: in case an empty name entry is detected it will show a warning message that the name field is empty and not execute further until a name is provided.</a:t>
            </a:r>
          </a:p>
          <a:p>
            <a:r>
              <a:rPr lang="en-IN" dirty="0">
                <a:solidFill>
                  <a:schemeClr val="bg1">
                    <a:lumMod val="95000"/>
                  </a:schemeClr>
                </a:solidFill>
                <a:latin typeface="Switzer Light Italic" pitchFamily="50" charset="0"/>
              </a:rPr>
              <a:t>Capturing faces: With every face capture the terminal will show the number of photos being captured to show the progress and debug.</a:t>
            </a:r>
          </a:p>
          <a:p>
            <a:r>
              <a:rPr lang="en-IN" dirty="0">
                <a:solidFill>
                  <a:schemeClr val="bg1">
                    <a:lumMod val="95000"/>
                  </a:schemeClr>
                </a:solidFill>
                <a:latin typeface="Switzer Light Italic" pitchFamily="50" charset="0"/>
              </a:rPr>
              <a:t>The results are managed in a separate folder with excel/csv files that have the date of that day as names and name of student and the time are marked inside those files.</a:t>
            </a:r>
          </a:p>
        </p:txBody>
      </p:sp>
      <p:sp>
        <p:nvSpPr>
          <p:cNvPr id="4" name="Footer Placeholder 3">
            <a:extLst>
              <a:ext uri="{FF2B5EF4-FFF2-40B4-BE49-F238E27FC236}">
                <a16:creationId xmlns:a16="http://schemas.microsoft.com/office/drawing/2014/main" id="{491EFAF4-09CD-78D7-BC81-9A475C5868F0}"/>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374BBB93-B274-9E4D-89B9-E54AD3D93220}"/>
              </a:ext>
            </a:extLst>
          </p:cNvPr>
          <p:cNvSpPr>
            <a:spLocks noGrp="1"/>
          </p:cNvSpPr>
          <p:nvPr>
            <p:ph type="sldNum" sz="quarter" idx="12"/>
          </p:nvPr>
        </p:nvSpPr>
        <p:spPr/>
        <p:txBody>
          <a:bodyPr/>
          <a:lstStyle/>
          <a:p>
            <a:fld id="{32D22675-C9DB-4097-90C7-B88D42531625}" type="slidenum">
              <a:rPr lang="en-IN" smtClean="0"/>
              <a:t>9</a:t>
            </a:fld>
            <a:endParaRPr lang="en-IN"/>
          </a:p>
        </p:txBody>
      </p:sp>
    </p:spTree>
    <p:extLst>
      <p:ext uri="{BB962C8B-B14F-4D97-AF65-F5344CB8AC3E}">
        <p14:creationId xmlns:p14="http://schemas.microsoft.com/office/powerpoint/2010/main" val="4136731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1400</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MT Condensed</vt:lpstr>
      <vt:lpstr>Bodoni MT Poster Compressed</vt:lpstr>
      <vt:lpstr>Calibri</vt:lpstr>
      <vt:lpstr>Calibri Light</vt:lpstr>
      <vt:lpstr>Switzer Light Italic</vt:lpstr>
      <vt:lpstr>Office Theme</vt:lpstr>
      <vt:lpstr>Mini Project   Attendance Automation Using Face Detection</vt:lpstr>
      <vt:lpstr>Problem Statement</vt:lpstr>
      <vt:lpstr>Introduction</vt:lpstr>
      <vt:lpstr>PowerPoint Presentation</vt:lpstr>
      <vt:lpstr>Methodology</vt:lpstr>
      <vt:lpstr>Methodologies</vt:lpstr>
      <vt:lpstr>Methodologies</vt:lpstr>
      <vt:lpstr>Result and Discussion </vt:lpstr>
      <vt:lpstr>Result and Discussion </vt:lpstr>
      <vt:lpstr>Conclusion</vt:lpstr>
      <vt:lpstr>Possible Future Updates on This Project</vt:lpstr>
      <vt:lpstr>Thank You For Being with me till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Attendance Automation Using Facial Recognition</dc:title>
  <dc:creator>sanyam rawat</dc:creator>
  <cp:lastModifiedBy>YamYam</cp:lastModifiedBy>
  <cp:revision>10</cp:revision>
  <dcterms:created xsi:type="dcterms:W3CDTF">2023-11-29T18:14:30Z</dcterms:created>
  <dcterms:modified xsi:type="dcterms:W3CDTF">2024-01-21T07:02:34Z</dcterms:modified>
</cp:coreProperties>
</file>