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51" r:id="rId2"/>
    <p:sldId id="599" r:id="rId3"/>
    <p:sldId id="679" r:id="rId4"/>
    <p:sldId id="615" r:id="rId5"/>
    <p:sldId id="681" r:id="rId6"/>
    <p:sldId id="668" r:id="rId7"/>
    <p:sldId id="682" r:id="rId8"/>
    <p:sldId id="683" r:id="rId9"/>
    <p:sldId id="674" r:id="rId10"/>
    <p:sldId id="68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6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9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1 </a:t>
            </a:r>
            <a:r>
              <a:rPr lang="pt-BR" sz="1800" b="1" dirty="0">
                <a:latin typeface="Calibri" panose="020F0502020204030204" pitchFamily="34" charset="0"/>
              </a:rPr>
              <a:t>– </a:t>
            </a:r>
            <a:r>
              <a:rPr lang="pt-BR" b="1" dirty="0">
                <a:latin typeface="Calibri" panose="020F0502020204030204" pitchFamily="34" charset="0"/>
              </a:rPr>
              <a:t>INTRODUÇÃO </a:t>
            </a:r>
            <a:r>
              <a:rPr lang="pt-BR" b="1">
                <a:latin typeface="Calibri" panose="020F0502020204030204" pitchFamily="34" charset="0"/>
              </a:rPr>
              <a:t>À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</a:p>
          <a:p>
            <a:r>
              <a:rPr lang="it-IT" b="1"/>
              <a:t>TURMA 3SIA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9999"/>
                </a:solidFill>
              </a:rPr>
              <a:t>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</a:t>
            </a: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-Os trabalhos de </a:t>
            </a:r>
            <a:r>
              <a:rPr lang="pt-BR" b="1" dirty="0" err="1">
                <a:solidFill>
                  <a:schemeClr val="bg1"/>
                </a:solidFill>
              </a:rPr>
              <a:t>Demming</a:t>
            </a:r>
            <a:r>
              <a:rPr lang="pt-BR" b="1" dirty="0">
                <a:solidFill>
                  <a:schemeClr val="bg1"/>
                </a:solidFill>
              </a:rPr>
              <a:t> e </a:t>
            </a:r>
            <a:r>
              <a:rPr lang="pt-BR" b="1" dirty="0" err="1">
                <a:solidFill>
                  <a:schemeClr val="bg1"/>
                </a:solidFill>
              </a:rPr>
              <a:t>Juran</a:t>
            </a:r>
            <a:r>
              <a:rPr lang="pt-BR" dirty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A qualidade de software se tornou crítica na atualidade em função de: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    no passado</a:t>
            </a:r>
          </a:p>
          <a:p>
            <a:r>
              <a:rPr lang="pt-BR" dirty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     esperado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SOLUÇÃO DO EXERCÍCIO NA PARTE FINAL  DE TESTE ARQUIVO</a:t>
            </a: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Exercícios propostos</a:t>
            </a: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Esgotamento da capacidade da infraestrutura diante do crescimento dos bancos de dados</a:t>
            </a:r>
          </a:p>
          <a:p>
            <a:r>
              <a:rPr lang="pt-BR" dirty="0">
                <a:solidFill>
                  <a:schemeClr val="bg1"/>
                </a:solidFill>
              </a:rPr>
              <a:t>      caso não existe uma política de limpeza e histórico de dados sendo aplicada</a:t>
            </a:r>
          </a:p>
          <a:p>
            <a:r>
              <a:rPr lang="pt-BR" dirty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     usuários, mediante a rotatividade de pessoas nos departamentos da empresa</a:t>
            </a:r>
          </a:p>
          <a:p>
            <a:r>
              <a:rPr lang="pt-BR" dirty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</a:p>
          <a:p>
            <a:r>
              <a:rPr lang="pt-BR" dirty="0">
                <a:solidFill>
                  <a:schemeClr val="bg1"/>
                </a:solidFill>
              </a:rPr>
              <a:t>(  )  Mudança da infraestrutura onde o software roda, causando incompatibilidades</a:t>
            </a:r>
          </a:p>
          <a:p>
            <a:r>
              <a:rPr lang="pt-BR" dirty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     tecnológica</a:t>
            </a:r>
          </a:p>
          <a:p>
            <a:r>
              <a:rPr lang="pt-BR" dirty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>
                <a:solidFill>
                  <a:schemeClr val="bg1"/>
                </a:solidFill>
              </a:rPr>
              <a:t>(  ) Inutilidade funcional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>
                <a:solidFill>
                  <a:schemeClr val="bg1"/>
                </a:solidFill>
              </a:rPr>
              <a:t>São fatores influenciados pela má qualidade na condução de um projeto de software: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>
                <a:solidFill>
                  <a:schemeClr val="bg1"/>
                </a:solidFill>
              </a:rPr>
              <a:t>(  ) Custos crescentes para correção de desvios, conforme o projeto avança com problemas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* RESOLVA CONSULTANDO O SEU MATERIAL DE APOIO E TIRE DÚVIDAS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Solução do Exercícios Resolvidos</a:t>
            </a: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591</cp:revision>
  <cp:lastPrinted>2014-02-05T13:48:47Z</cp:lastPrinted>
  <dcterms:created xsi:type="dcterms:W3CDTF">2013-08-12T12:40:06Z</dcterms:created>
  <dcterms:modified xsi:type="dcterms:W3CDTF">2020-03-05T12:30:10Z</dcterms:modified>
</cp:coreProperties>
</file>