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9A43E2"/>
    <a:srgbClr val="913E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EB58-D263-474F-A564-6C20FCAE84D9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6FF5-CBBB-4F82-815B-7D0BD261DA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角矩形 36">
            <a:extLst>
              <a:ext uri="{FF2B5EF4-FFF2-40B4-BE49-F238E27FC236}">
                <a16:creationId xmlns:a16="http://schemas.microsoft.com/office/drawing/2014/main" id="{CC02B96F-9651-C8CB-3E0A-40C23A115ACC}"/>
              </a:ext>
            </a:extLst>
          </p:cNvPr>
          <p:cNvSpPr/>
          <p:nvPr/>
        </p:nvSpPr>
        <p:spPr>
          <a:xfrm>
            <a:off x="3309642" y="2419551"/>
            <a:ext cx="8731307" cy="27027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69EFCE2E-61CA-0945-BEAA-D74E0F5CA206}"/>
              </a:ext>
            </a:extLst>
          </p:cNvPr>
          <p:cNvSpPr/>
          <p:nvPr/>
        </p:nvSpPr>
        <p:spPr>
          <a:xfrm>
            <a:off x="151036" y="2956147"/>
            <a:ext cx="1300654" cy="720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F7072A7E-30D9-0F43-9B1E-E45262A8AFC8}"/>
              </a:ext>
            </a:extLst>
          </p:cNvPr>
          <p:cNvSpPr/>
          <p:nvPr/>
        </p:nvSpPr>
        <p:spPr>
          <a:xfrm>
            <a:off x="8913132" y="2872704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037693F-B2BE-4B49-9A32-CDA53362D96A}"/>
              </a:ext>
            </a:extLst>
          </p:cNvPr>
          <p:cNvSpPr/>
          <p:nvPr/>
        </p:nvSpPr>
        <p:spPr>
          <a:xfrm>
            <a:off x="8997716" y="4106274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6EA29292-A2F5-6844-BB72-98D7E302B66A}"/>
              </a:ext>
            </a:extLst>
          </p:cNvPr>
          <p:cNvSpPr/>
          <p:nvPr/>
        </p:nvSpPr>
        <p:spPr>
          <a:xfrm>
            <a:off x="184078" y="3018330"/>
            <a:ext cx="1225363" cy="563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Html/CSS/JS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67CA5D-42BB-F64F-A1B5-5B56C8A2FF29}"/>
              </a:ext>
            </a:extLst>
          </p:cNvPr>
          <p:cNvSpPr/>
          <p:nvPr/>
        </p:nvSpPr>
        <p:spPr>
          <a:xfrm>
            <a:off x="9523140" y="2946069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Backend (Django &amp;&amp; Flask)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96871-C38A-7E44-B5E8-EE158A61368B}"/>
              </a:ext>
            </a:extLst>
          </p:cNvPr>
          <p:cNvSpPr txBox="1"/>
          <p:nvPr/>
        </p:nvSpPr>
        <p:spPr>
          <a:xfrm>
            <a:off x="9457260" y="2514724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102">
            <a:extLst>
              <a:ext uri="{FF2B5EF4-FFF2-40B4-BE49-F238E27FC236}">
                <a16:creationId xmlns:a16="http://schemas.microsoft.com/office/drawing/2014/main" id="{09A2362D-0158-5343-BFD5-EC44D78DF897}"/>
              </a:ext>
            </a:extLst>
          </p:cNvPr>
          <p:cNvCxnSpPr>
            <a:cxnSpLocks/>
          </p:cNvCxnSpPr>
          <p:nvPr/>
        </p:nvCxnSpPr>
        <p:spPr>
          <a:xfrm>
            <a:off x="1456566" y="3259806"/>
            <a:ext cx="6290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E08722C-F821-1147-A288-F78E3F6C5952}"/>
              </a:ext>
            </a:extLst>
          </p:cNvPr>
          <p:cNvSpPr/>
          <p:nvPr/>
        </p:nvSpPr>
        <p:spPr>
          <a:xfrm>
            <a:off x="2085650" y="3103571"/>
            <a:ext cx="1300654" cy="529650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cxnSp>
        <p:nvCxnSpPr>
          <p:cNvPr id="14" name="直線單箭頭接點 102">
            <a:extLst>
              <a:ext uri="{FF2B5EF4-FFF2-40B4-BE49-F238E27FC236}">
                <a16:creationId xmlns:a16="http://schemas.microsoft.com/office/drawing/2014/main" id="{02FCB355-AB1C-854E-BBD6-C0979C4A5483}"/>
              </a:ext>
            </a:extLst>
          </p:cNvPr>
          <p:cNvCxnSpPr>
            <a:cxnSpLocks/>
          </p:cNvCxnSpPr>
          <p:nvPr/>
        </p:nvCxnSpPr>
        <p:spPr>
          <a:xfrm flipH="1" flipV="1">
            <a:off x="1440382" y="3429000"/>
            <a:ext cx="638512" cy="1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7AF5F45A-168E-E045-B89B-CDC72E80C78C}"/>
              </a:ext>
            </a:extLst>
          </p:cNvPr>
          <p:cNvSpPr/>
          <p:nvPr/>
        </p:nvSpPr>
        <p:spPr>
          <a:xfrm>
            <a:off x="9325205" y="3573359"/>
            <a:ext cx="2292674" cy="48981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82F1BC-3716-E541-9C1E-875D1275FEF9}"/>
              </a:ext>
            </a:extLst>
          </p:cNvPr>
          <p:cNvSpPr txBox="1"/>
          <p:nvPr/>
        </p:nvSpPr>
        <p:spPr>
          <a:xfrm>
            <a:off x="301623" y="2542729"/>
            <a:ext cx="106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Users’ 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9550CB3-5AAD-99F7-CD1D-39E17246B8BB}"/>
              </a:ext>
            </a:extLst>
          </p:cNvPr>
          <p:cNvSpPr/>
          <p:nvPr/>
        </p:nvSpPr>
        <p:spPr>
          <a:xfrm>
            <a:off x="5385005" y="2881283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B8E703E-B51C-7353-A170-7BAD55D4B88D}"/>
              </a:ext>
            </a:extLst>
          </p:cNvPr>
          <p:cNvSpPr/>
          <p:nvPr/>
        </p:nvSpPr>
        <p:spPr>
          <a:xfrm>
            <a:off x="5469589" y="4114853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69A64FF-21C7-CEFD-0207-E5623A81B09B}"/>
              </a:ext>
            </a:extLst>
          </p:cNvPr>
          <p:cNvSpPr/>
          <p:nvPr/>
        </p:nvSpPr>
        <p:spPr>
          <a:xfrm>
            <a:off x="5995013" y="2954648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Frontend (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PyScript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FF0523-5F07-6DFD-A229-94ECBEE73D0D}"/>
              </a:ext>
            </a:extLst>
          </p:cNvPr>
          <p:cNvSpPr txBox="1"/>
          <p:nvPr/>
        </p:nvSpPr>
        <p:spPr>
          <a:xfrm>
            <a:off x="5909585" y="2499631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82B20524-B8D4-504F-C78D-A5ED28C5ACD0}"/>
              </a:ext>
            </a:extLst>
          </p:cNvPr>
          <p:cNvSpPr/>
          <p:nvPr/>
        </p:nvSpPr>
        <p:spPr>
          <a:xfrm>
            <a:off x="5797078" y="3581938"/>
            <a:ext cx="2292674" cy="4898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</p:txBody>
      </p:sp>
      <p:cxnSp>
        <p:nvCxnSpPr>
          <p:cNvPr id="18" name="直線單箭頭接點 102">
            <a:extLst>
              <a:ext uri="{FF2B5EF4-FFF2-40B4-BE49-F238E27FC236}">
                <a16:creationId xmlns:a16="http://schemas.microsoft.com/office/drawing/2014/main" id="{7263DB14-15C6-41A3-F02E-8FDC922A8601}"/>
              </a:ext>
            </a:extLst>
          </p:cNvPr>
          <p:cNvCxnSpPr>
            <a:cxnSpLocks/>
          </p:cNvCxnSpPr>
          <p:nvPr/>
        </p:nvCxnSpPr>
        <p:spPr>
          <a:xfrm>
            <a:off x="8415716" y="3680393"/>
            <a:ext cx="4974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102">
            <a:extLst>
              <a:ext uri="{FF2B5EF4-FFF2-40B4-BE49-F238E27FC236}">
                <a16:creationId xmlns:a16="http://schemas.microsoft.com/office/drawing/2014/main" id="{FA65A6C1-275F-6C5B-1D7F-E974A1E1F66E}"/>
              </a:ext>
            </a:extLst>
          </p:cNvPr>
          <p:cNvCxnSpPr>
            <a:cxnSpLocks/>
          </p:cNvCxnSpPr>
          <p:nvPr/>
        </p:nvCxnSpPr>
        <p:spPr>
          <a:xfrm flipH="1">
            <a:off x="8415716" y="3925612"/>
            <a:ext cx="4633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657E640E-AC7D-7171-BE13-0D8F7B3D9641}"/>
              </a:ext>
            </a:extLst>
          </p:cNvPr>
          <p:cNvSpPr/>
          <p:nvPr/>
        </p:nvSpPr>
        <p:spPr>
          <a:xfrm>
            <a:off x="3635011" y="5092435"/>
            <a:ext cx="8211173" cy="482479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D085C28-EB33-DEF4-D7E3-B09F019BA002}"/>
              </a:ext>
            </a:extLst>
          </p:cNvPr>
          <p:cNvSpPr txBox="1"/>
          <p:nvPr/>
        </p:nvSpPr>
        <p:spPr>
          <a:xfrm>
            <a:off x="7930913" y="6092640"/>
            <a:ext cx="82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Staffs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線單箭頭接點 102">
            <a:extLst>
              <a:ext uri="{FF2B5EF4-FFF2-40B4-BE49-F238E27FC236}">
                <a16:creationId xmlns:a16="http://schemas.microsoft.com/office/drawing/2014/main" id="{F98C779B-B2D1-8F34-0C4C-6A2DC87215B2}"/>
              </a:ext>
            </a:extLst>
          </p:cNvPr>
          <p:cNvCxnSpPr>
            <a:cxnSpLocks/>
          </p:cNvCxnSpPr>
          <p:nvPr/>
        </p:nvCxnSpPr>
        <p:spPr>
          <a:xfrm flipV="1">
            <a:off x="8318057" y="5583015"/>
            <a:ext cx="0" cy="5152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51D35073-6E75-BC8C-B5B6-C7E48FFEA3A2}"/>
              </a:ext>
            </a:extLst>
          </p:cNvPr>
          <p:cNvSpPr/>
          <p:nvPr/>
        </p:nvSpPr>
        <p:spPr>
          <a:xfrm>
            <a:off x="3635011" y="3103570"/>
            <a:ext cx="1300654" cy="576823"/>
          </a:xfrm>
          <a:prstGeom prst="roundRect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22B431A-3FE8-28A6-3436-9B81DF92FF02}"/>
              </a:ext>
            </a:extLst>
          </p:cNvPr>
          <p:cNvSpPr/>
          <p:nvPr/>
        </p:nvSpPr>
        <p:spPr>
          <a:xfrm>
            <a:off x="3566803" y="4218125"/>
            <a:ext cx="1565018" cy="67482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cxnSp>
        <p:nvCxnSpPr>
          <p:cNvPr id="43" name="直線單箭頭接點 102">
            <a:extLst>
              <a:ext uri="{FF2B5EF4-FFF2-40B4-BE49-F238E27FC236}">
                <a16:creationId xmlns:a16="http://schemas.microsoft.com/office/drawing/2014/main" id="{EFAE9EA2-64D0-B286-4019-146A36966179}"/>
              </a:ext>
            </a:extLst>
          </p:cNvPr>
          <p:cNvCxnSpPr>
            <a:cxnSpLocks/>
          </p:cNvCxnSpPr>
          <p:nvPr/>
        </p:nvCxnSpPr>
        <p:spPr>
          <a:xfrm flipH="1" flipV="1">
            <a:off x="4299585" y="3691894"/>
            <a:ext cx="1" cy="487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102">
            <a:extLst>
              <a:ext uri="{FF2B5EF4-FFF2-40B4-BE49-F238E27FC236}">
                <a16:creationId xmlns:a16="http://schemas.microsoft.com/office/drawing/2014/main" id="{A5A11DAC-96D6-AB7F-FDEB-6F97A911FFA9}"/>
              </a:ext>
            </a:extLst>
          </p:cNvPr>
          <p:cNvCxnSpPr>
            <a:cxnSpLocks/>
          </p:cNvCxnSpPr>
          <p:nvPr/>
        </p:nvCxnSpPr>
        <p:spPr>
          <a:xfrm flipV="1">
            <a:off x="6953173" y="4757560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02">
            <a:extLst>
              <a:ext uri="{FF2B5EF4-FFF2-40B4-BE49-F238E27FC236}">
                <a16:creationId xmlns:a16="http://schemas.microsoft.com/office/drawing/2014/main" id="{E7DE13D8-8E45-A5BF-7E61-2D15BDE3039C}"/>
              </a:ext>
            </a:extLst>
          </p:cNvPr>
          <p:cNvCxnSpPr>
            <a:cxnSpLocks/>
          </p:cNvCxnSpPr>
          <p:nvPr/>
        </p:nvCxnSpPr>
        <p:spPr>
          <a:xfrm flipV="1">
            <a:off x="10471542" y="4748981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F6EA052-CE54-18FD-6BC8-1577D924E3F6}"/>
              </a:ext>
            </a:extLst>
          </p:cNvPr>
          <p:cNvSpPr txBox="1"/>
          <p:nvPr/>
        </p:nvSpPr>
        <p:spPr>
          <a:xfrm>
            <a:off x="6493015" y="1922646"/>
            <a:ext cx="239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單箭頭接點 102">
            <a:extLst>
              <a:ext uri="{FF2B5EF4-FFF2-40B4-BE49-F238E27FC236}">
                <a16:creationId xmlns:a16="http://schemas.microsoft.com/office/drawing/2014/main" id="{5D1B3D96-5985-C8B3-DE4A-E2802DA0026C}"/>
              </a:ext>
            </a:extLst>
          </p:cNvPr>
          <p:cNvCxnSpPr>
            <a:cxnSpLocks/>
          </p:cNvCxnSpPr>
          <p:nvPr/>
        </p:nvCxnSpPr>
        <p:spPr>
          <a:xfrm>
            <a:off x="4962673" y="3245484"/>
            <a:ext cx="391391" cy="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02">
            <a:extLst>
              <a:ext uri="{FF2B5EF4-FFF2-40B4-BE49-F238E27FC236}">
                <a16:creationId xmlns:a16="http://schemas.microsoft.com/office/drawing/2014/main" id="{20DD29AD-6F99-9F77-DCD0-FE9350E66B2E}"/>
              </a:ext>
            </a:extLst>
          </p:cNvPr>
          <p:cNvCxnSpPr>
            <a:cxnSpLocks/>
          </p:cNvCxnSpPr>
          <p:nvPr/>
        </p:nvCxnSpPr>
        <p:spPr>
          <a:xfrm flipH="1">
            <a:off x="4962673" y="3490703"/>
            <a:ext cx="3913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102">
            <a:extLst>
              <a:ext uri="{FF2B5EF4-FFF2-40B4-BE49-F238E27FC236}">
                <a16:creationId xmlns:a16="http://schemas.microsoft.com/office/drawing/2014/main" id="{7E787605-681D-9A65-51A9-5D5DED66AE13}"/>
              </a:ext>
            </a:extLst>
          </p:cNvPr>
          <p:cNvCxnSpPr>
            <a:cxnSpLocks/>
          </p:cNvCxnSpPr>
          <p:nvPr/>
        </p:nvCxnSpPr>
        <p:spPr>
          <a:xfrm>
            <a:off x="3391181" y="3251553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102">
            <a:extLst>
              <a:ext uri="{FF2B5EF4-FFF2-40B4-BE49-F238E27FC236}">
                <a16:creationId xmlns:a16="http://schemas.microsoft.com/office/drawing/2014/main" id="{929AEE38-26F0-1409-E150-AF508ABA163C}"/>
              </a:ext>
            </a:extLst>
          </p:cNvPr>
          <p:cNvCxnSpPr>
            <a:cxnSpLocks/>
          </p:cNvCxnSpPr>
          <p:nvPr/>
        </p:nvCxnSpPr>
        <p:spPr>
          <a:xfrm flipH="1">
            <a:off x="3391181" y="3496772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圓角矩形 37">
            <a:extLst>
              <a:ext uri="{FF2B5EF4-FFF2-40B4-BE49-F238E27FC236}">
                <a16:creationId xmlns:a16="http://schemas.microsoft.com/office/drawing/2014/main" id="{74DDF011-1191-6F5C-0BD8-BEA823C87401}"/>
              </a:ext>
            </a:extLst>
          </p:cNvPr>
          <p:cNvSpPr/>
          <p:nvPr/>
        </p:nvSpPr>
        <p:spPr>
          <a:xfrm>
            <a:off x="3309642" y="2419551"/>
            <a:ext cx="8731307" cy="27027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C7797A82-AC03-95C5-7ABF-56F8A2D0A4D6}"/>
              </a:ext>
            </a:extLst>
          </p:cNvPr>
          <p:cNvSpPr/>
          <p:nvPr/>
        </p:nvSpPr>
        <p:spPr>
          <a:xfrm>
            <a:off x="151036" y="2956147"/>
            <a:ext cx="1300654" cy="720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4A7D5E8A-E731-B7B2-2278-4C031EE3CD43}"/>
              </a:ext>
            </a:extLst>
          </p:cNvPr>
          <p:cNvSpPr/>
          <p:nvPr/>
        </p:nvSpPr>
        <p:spPr>
          <a:xfrm>
            <a:off x="8913132" y="2872704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ABFAB0AA-40C3-40AD-3D69-1D6475FBFE2D}"/>
              </a:ext>
            </a:extLst>
          </p:cNvPr>
          <p:cNvSpPr/>
          <p:nvPr/>
        </p:nvSpPr>
        <p:spPr>
          <a:xfrm>
            <a:off x="8997716" y="4106274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A858808-6990-93C5-7FDE-592BBD4B15A6}"/>
              </a:ext>
            </a:extLst>
          </p:cNvPr>
          <p:cNvSpPr/>
          <p:nvPr/>
        </p:nvSpPr>
        <p:spPr>
          <a:xfrm>
            <a:off x="184078" y="3018330"/>
            <a:ext cx="1225363" cy="563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Html/CSS/JS</a:t>
            </a:r>
          </a:p>
        </p:txBody>
      </p:sp>
      <p:sp>
        <p:nvSpPr>
          <p:cNvPr id="43" name="圓角矩形 42">
            <a:extLst>
              <a:ext uri="{FF2B5EF4-FFF2-40B4-BE49-F238E27FC236}">
                <a16:creationId xmlns:a16="http://schemas.microsoft.com/office/drawing/2014/main" id="{AA3E5E94-CAB3-28BD-61EA-52482C9BEF47}"/>
              </a:ext>
            </a:extLst>
          </p:cNvPr>
          <p:cNvSpPr/>
          <p:nvPr/>
        </p:nvSpPr>
        <p:spPr>
          <a:xfrm>
            <a:off x="9523140" y="2946069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Backend (Django &amp;&amp; Flask)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443C4E8-A061-F21A-3E43-BDAA38372FF5}"/>
              </a:ext>
            </a:extLst>
          </p:cNvPr>
          <p:cNvSpPr txBox="1"/>
          <p:nvPr/>
        </p:nvSpPr>
        <p:spPr>
          <a:xfrm>
            <a:off x="9457260" y="2514724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單箭頭接點 102">
            <a:extLst>
              <a:ext uri="{FF2B5EF4-FFF2-40B4-BE49-F238E27FC236}">
                <a16:creationId xmlns:a16="http://schemas.microsoft.com/office/drawing/2014/main" id="{9ED698C4-7ECF-D7EF-6DA5-5363C688935C}"/>
              </a:ext>
            </a:extLst>
          </p:cNvPr>
          <p:cNvCxnSpPr>
            <a:cxnSpLocks/>
          </p:cNvCxnSpPr>
          <p:nvPr/>
        </p:nvCxnSpPr>
        <p:spPr>
          <a:xfrm>
            <a:off x="1456566" y="3259806"/>
            <a:ext cx="6290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E67C7678-5CD6-880E-EB47-0858F67369AD}"/>
              </a:ext>
            </a:extLst>
          </p:cNvPr>
          <p:cNvSpPr/>
          <p:nvPr/>
        </p:nvSpPr>
        <p:spPr>
          <a:xfrm>
            <a:off x="2085650" y="3103571"/>
            <a:ext cx="1300654" cy="529650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cxnSp>
        <p:nvCxnSpPr>
          <p:cNvPr id="47" name="直線單箭頭接點 102">
            <a:extLst>
              <a:ext uri="{FF2B5EF4-FFF2-40B4-BE49-F238E27FC236}">
                <a16:creationId xmlns:a16="http://schemas.microsoft.com/office/drawing/2014/main" id="{4F1FAC77-E476-CB77-694C-8014BDC46282}"/>
              </a:ext>
            </a:extLst>
          </p:cNvPr>
          <p:cNvCxnSpPr>
            <a:cxnSpLocks/>
          </p:cNvCxnSpPr>
          <p:nvPr/>
        </p:nvCxnSpPr>
        <p:spPr>
          <a:xfrm flipH="1" flipV="1">
            <a:off x="1440382" y="3429000"/>
            <a:ext cx="638512" cy="1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>
            <a:extLst>
              <a:ext uri="{FF2B5EF4-FFF2-40B4-BE49-F238E27FC236}">
                <a16:creationId xmlns:a16="http://schemas.microsoft.com/office/drawing/2014/main" id="{B7C6F6E8-19B4-3056-D1EF-A8405341DC11}"/>
              </a:ext>
            </a:extLst>
          </p:cNvPr>
          <p:cNvSpPr/>
          <p:nvPr/>
        </p:nvSpPr>
        <p:spPr>
          <a:xfrm>
            <a:off x="9325205" y="3573359"/>
            <a:ext cx="2292674" cy="48981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A36A936-F758-8794-39A5-8CCAD0D714C3}"/>
              </a:ext>
            </a:extLst>
          </p:cNvPr>
          <p:cNvSpPr txBox="1"/>
          <p:nvPr/>
        </p:nvSpPr>
        <p:spPr>
          <a:xfrm>
            <a:off x="301623" y="2542729"/>
            <a:ext cx="106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Users’ UI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圓角矩形 49">
            <a:extLst>
              <a:ext uri="{FF2B5EF4-FFF2-40B4-BE49-F238E27FC236}">
                <a16:creationId xmlns:a16="http://schemas.microsoft.com/office/drawing/2014/main" id="{BBBBDFBC-BECE-C622-7386-5F87943C6BAD}"/>
              </a:ext>
            </a:extLst>
          </p:cNvPr>
          <p:cNvSpPr/>
          <p:nvPr/>
        </p:nvSpPr>
        <p:spPr>
          <a:xfrm>
            <a:off x="5385005" y="2881283"/>
            <a:ext cx="3030712" cy="18762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59D2AD55-C368-5059-09A9-E9BCAFF2FE5E}"/>
              </a:ext>
            </a:extLst>
          </p:cNvPr>
          <p:cNvSpPr/>
          <p:nvPr/>
        </p:nvSpPr>
        <p:spPr>
          <a:xfrm>
            <a:off x="5469589" y="4114853"/>
            <a:ext cx="2848468" cy="4898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AWS EC2</a:t>
            </a: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B0470D55-452B-EE40-06E2-1C7C186134A9}"/>
              </a:ext>
            </a:extLst>
          </p:cNvPr>
          <p:cNvSpPr/>
          <p:nvPr/>
        </p:nvSpPr>
        <p:spPr>
          <a:xfrm>
            <a:off x="5995013" y="2954648"/>
            <a:ext cx="1935900" cy="5768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0F75917-843C-94B0-B581-B3DC8A00D797}"/>
              </a:ext>
            </a:extLst>
          </p:cNvPr>
          <p:cNvSpPr txBox="1"/>
          <p:nvPr/>
        </p:nvSpPr>
        <p:spPr>
          <a:xfrm>
            <a:off x="5909585" y="2499631"/>
            <a:ext cx="20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單箭頭接點 102">
            <a:extLst>
              <a:ext uri="{FF2B5EF4-FFF2-40B4-BE49-F238E27FC236}">
                <a16:creationId xmlns:a16="http://schemas.microsoft.com/office/drawing/2014/main" id="{2286915D-AD05-E885-5433-B72F7070530D}"/>
              </a:ext>
            </a:extLst>
          </p:cNvPr>
          <p:cNvCxnSpPr>
            <a:cxnSpLocks/>
          </p:cNvCxnSpPr>
          <p:nvPr/>
        </p:nvCxnSpPr>
        <p:spPr>
          <a:xfrm>
            <a:off x="8415716" y="3680393"/>
            <a:ext cx="4974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102">
            <a:extLst>
              <a:ext uri="{FF2B5EF4-FFF2-40B4-BE49-F238E27FC236}">
                <a16:creationId xmlns:a16="http://schemas.microsoft.com/office/drawing/2014/main" id="{130D9EC1-6E7C-CCF7-25D9-1D263D2046D9}"/>
              </a:ext>
            </a:extLst>
          </p:cNvPr>
          <p:cNvCxnSpPr>
            <a:cxnSpLocks/>
          </p:cNvCxnSpPr>
          <p:nvPr/>
        </p:nvCxnSpPr>
        <p:spPr>
          <a:xfrm flipH="1">
            <a:off x="8415716" y="3925612"/>
            <a:ext cx="4633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8F2BFF1F-C1B0-8422-7ABC-5F2480632293}"/>
              </a:ext>
            </a:extLst>
          </p:cNvPr>
          <p:cNvSpPr/>
          <p:nvPr/>
        </p:nvSpPr>
        <p:spPr>
          <a:xfrm>
            <a:off x="3635011" y="5092435"/>
            <a:ext cx="8211173" cy="482479"/>
          </a:xfrm>
          <a:prstGeom prst="round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8BA2D2-52D9-1C47-5267-D4A15CB60941}"/>
              </a:ext>
            </a:extLst>
          </p:cNvPr>
          <p:cNvSpPr txBox="1"/>
          <p:nvPr/>
        </p:nvSpPr>
        <p:spPr>
          <a:xfrm>
            <a:off x="7930913" y="6092640"/>
            <a:ext cx="82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Staffs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單箭頭接點 102">
            <a:extLst>
              <a:ext uri="{FF2B5EF4-FFF2-40B4-BE49-F238E27FC236}">
                <a16:creationId xmlns:a16="http://schemas.microsoft.com/office/drawing/2014/main" id="{7E14D474-9D14-CD50-E638-00F9FA921677}"/>
              </a:ext>
            </a:extLst>
          </p:cNvPr>
          <p:cNvCxnSpPr>
            <a:cxnSpLocks/>
          </p:cNvCxnSpPr>
          <p:nvPr/>
        </p:nvCxnSpPr>
        <p:spPr>
          <a:xfrm flipV="1">
            <a:off x="8318057" y="5583015"/>
            <a:ext cx="0" cy="5152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3405CF7B-45C4-27D9-0FB9-FF67C12EBA80}"/>
              </a:ext>
            </a:extLst>
          </p:cNvPr>
          <p:cNvSpPr/>
          <p:nvPr/>
        </p:nvSpPr>
        <p:spPr>
          <a:xfrm>
            <a:off x="3635011" y="3103570"/>
            <a:ext cx="1300654" cy="576823"/>
          </a:xfrm>
          <a:prstGeom prst="roundRect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圓角矩形 60">
            <a:extLst>
              <a:ext uri="{FF2B5EF4-FFF2-40B4-BE49-F238E27FC236}">
                <a16:creationId xmlns:a16="http://schemas.microsoft.com/office/drawing/2014/main" id="{D30EA824-DCFF-9954-1483-A82C81186925}"/>
              </a:ext>
            </a:extLst>
          </p:cNvPr>
          <p:cNvSpPr/>
          <p:nvPr/>
        </p:nvSpPr>
        <p:spPr>
          <a:xfrm>
            <a:off x="3566803" y="4218125"/>
            <a:ext cx="1565018" cy="67482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cxnSp>
        <p:nvCxnSpPr>
          <p:cNvPr id="62" name="直線單箭頭接點 102">
            <a:extLst>
              <a:ext uri="{FF2B5EF4-FFF2-40B4-BE49-F238E27FC236}">
                <a16:creationId xmlns:a16="http://schemas.microsoft.com/office/drawing/2014/main" id="{42DB90D9-7B20-7ECD-5E06-11E7D3AA327A}"/>
              </a:ext>
            </a:extLst>
          </p:cNvPr>
          <p:cNvCxnSpPr>
            <a:cxnSpLocks/>
          </p:cNvCxnSpPr>
          <p:nvPr/>
        </p:nvCxnSpPr>
        <p:spPr>
          <a:xfrm flipH="1" flipV="1">
            <a:off x="4299585" y="3691894"/>
            <a:ext cx="1" cy="487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102">
            <a:extLst>
              <a:ext uri="{FF2B5EF4-FFF2-40B4-BE49-F238E27FC236}">
                <a16:creationId xmlns:a16="http://schemas.microsoft.com/office/drawing/2014/main" id="{4CC2F8C5-2CD5-5AFC-A6BE-C712E9F21BCD}"/>
              </a:ext>
            </a:extLst>
          </p:cNvPr>
          <p:cNvCxnSpPr>
            <a:cxnSpLocks/>
          </p:cNvCxnSpPr>
          <p:nvPr/>
        </p:nvCxnSpPr>
        <p:spPr>
          <a:xfrm flipV="1">
            <a:off x="6953173" y="4757560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02">
            <a:extLst>
              <a:ext uri="{FF2B5EF4-FFF2-40B4-BE49-F238E27FC236}">
                <a16:creationId xmlns:a16="http://schemas.microsoft.com/office/drawing/2014/main" id="{283417BF-5ACB-10A8-62CA-71F32110658C}"/>
              </a:ext>
            </a:extLst>
          </p:cNvPr>
          <p:cNvCxnSpPr>
            <a:cxnSpLocks/>
          </p:cNvCxnSpPr>
          <p:nvPr/>
        </p:nvCxnSpPr>
        <p:spPr>
          <a:xfrm flipV="1">
            <a:off x="10471542" y="4748981"/>
            <a:ext cx="0" cy="318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AF0BB9-BA32-460A-EA91-84E06DD44DF2}"/>
              </a:ext>
            </a:extLst>
          </p:cNvPr>
          <p:cNvSpPr txBox="1"/>
          <p:nvPr/>
        </p:nvSpPr>
        <p:spPr>
          <a:xfrm>
            <a:off x="6493015" y="1922646"/>
            <a:ext cx="239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Comcom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單箭頭接點 102">
            <a:extLst>
              <a:ext uri="{FF2B5EF4-FFF2-40B4-BE49-F238E27FC236}">
                <a16:creationId xmlns:a16="http://schemas.microsoft.com/office/drawing/2014/main" id="{4A660F60-9DCD-D858-7B93-FFA9665EDB9A}"/>
              </a:ext>
            </a:extLst>
          </p:cNvPr>
          <p:cNvCxnSpPr>
            <a:cxnSpLocks/>
          </p:cNvCxnSpPr>
          <p:nvPr/>
        </p:nvCxnSpPr>
        <p:spPr>
          <a:xfrm>
            <a:off x="4962673" y="3245484"/>
            <a:ext cx="391391" cy="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102">
            <a:extLst>
              <a:ext uri="{FF2B5EF4-FFF2-40B4-BE49-F238E27FC236}">
                <a16:creationId xmlns:a16="http://schemas.microsoft.com/office/drawing/2014/main" id="{B0866820-C19A-0DB0-362A-ACB54D16EF49}"/>
              </a:ext>
            </a:extLst>
          </p:cNvPr>
          <p:cNvCxnSpPr>
            <a:cxnSpLocks/>
          </p:cNvCxnSpPr>
          <p:nvPr/>
        </p:nvCxnSpPr>
        <p:spPr>
          <a:xfrm flipH="1">
            <a:off x="4962673" y="3490703"/>
            <a:ext cx="3913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102">
            <a:extLst>
              <a:ext uri="{FF2B5EF4-FFF2-40B4-BE49-F238E27FC236}">
                <a16:creationId xmlns:a16="http://schemas.microsoft.com/office/drawing/2014/main" id="{37C41327-58E8-E42A-8727-B2084E7AB4A5}"/>
              </a:ext>
            </a:extLst>
          </p:cNvPr>
          <p:cNvCxnSpPr>
            <a:cxnSpLocks/>
          </p:cNvCxnSpPr>
          <p:nvPr/>
        </p:nvCxnSpPr>
        <p:spPr>
          <a:xfrm>
            <a:off x="3391181" y="3251553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102">
            <a:extLst>
              <a:ext uri="{FF2B5EF4-FFF2-40B4-BE49-F238E27FC236}">
                <a16:creationId xmlns:a16="http://schemas.microsoft.com/office/drawing/2014/main" id="{33E540B4-A31E-6DD0-2592-9963E83861BE}"/>
              </a:ext>
            </a:extLst>
          </p:cNvPr>
          <p:cNvCxnSpPr>
            <a:cxnSpLocks/>
          </p:cNvCxnSpPr>
          <p:nvPr/>
        </p:nvCxnSpPr>
        <p:spPr>
          <a:xfrm flipH="1">
            <a:off x="3391181" y="3496772"/>
            <a:ext cx="243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>
            <a:extLst>
              <a:ext uri="{FF2B5EF4-FFF2-40B4-BE49-F238E27FC236}">
                <a16:creationId xmlns:a16="http://schemas.microsoft.com/office/drawing/2014/main" id="{441DCED2-EC01-4765-FB6D-C1AC4068B07C}"/>
              </a:ext>
            </a:extLst>
          </p:cNvPr>
          <p:cNvSpPr/>
          <p:nvPr/>
        </p:nvSpPr>
        <p:spPr>
          <a:xfrm>
            <a:off x="5754024" y="3581938"/>
            <a:ext cx="2292674" cy="48981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73493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92</Words>
  <Application>Microsoft Macintosh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許彥橙</dc:creator>
  <cp:lastModifiedBy>彥橙 許</cp:lastModifiedBy>
  <cp:revision>332</cp:revision>
  <dcterms:created xsi:type="dcterms:W3CDTF">2020-06-29T07:33:04Z</dcterms:created>
  <dcterms:modified xsi:type="dcterms:W3CDTF">2023-01-25T19:18:20Z</dcterms:modified>
</cp:coreProperties>
</file>