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9" r:id="rId3"/>
    <p:sldId id="301" r:id="rId4"/>
    <p:sldId id="300" r:id="rId5"/>
    <p:sldId id="296" r:id="rId6"/>
    <p:sldId id="297" r:id="rId7"/>
    <p:sldId id="302" r:id="rId8"/>
    <p:sldId id="303" r:id="rId9"/>
    <p:sldId id="304" r:id="rId10"/>
    <p:sldId id="305" r:id="rId11"/>
    <p:sldId id="306" r:id="rId12"/>
    <p:sldId id="29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B32DD"/>
    <a:srgbClr val="FF2600"/>
    <a:srgbClr val="FF0000"/>
    <a:srgbClr val="FF9300"/>
    <a:srgbClr val="9437FF"/>
    <a:srgbClr val="76D6FF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11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77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82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01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48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05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44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38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68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89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85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98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AEB58-D263-474F-A564-6C20FCAE84D9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64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10" Type="http://schemas.openxmlformats.org/officeDocument/2006/relationships/image" Target="../media/image16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3">
            <a:extLst>
              <a:ext uri="{FF2B5EF4-FFF2-40B4-BE49-F238E27FC236}">
                <a16:creationId xmlns:a16="http://schemas.microsoft.com/office/drawing/2014/main" id="{1F19CEEB-B802-2641-AADA-9FE87E5B8A6B}"/>
              </a:ext>
            </a:extLst>
          </p:cNvPr>
          <p:cNvSpPr/>
          <p:nvPr/>
        </p:nvSpPr>
        <p:spPr>
          <a:xfrm>
            <a:off x="605709" y="3117128"/>
            <a:ext cx="2137155" cy="66841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Web UI or CLI 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84B3EDB9-F167-5B4F-80E4-FC622E21FE9F}"/>
              </a:ext>
            </a:extLst>
          </p:cNvPr>
          <p:cNvSpPr/>
          <p:nvPr/>
        </p:nvSpPr>
        <p:spPr>
          <a:xfrm>
            <a:off x="4399427" y="1918736"/>
            <a:ext cx="3805238" cy="280074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F4AD652-7F36-CA49-8FFB-068C46F92EBE}"/>
              </a:ext>
            </a:extLst>
          </p:cNvPr>
          <p:cNvSpPr txBox="1"/>
          <p:nvPr/>
        </p:nvSpPr>
        <p:spPr>
          <a:xfrm>
            <a:off x="5011200" y="4833385"/>
            <a:ext cx="258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Sensai</a:t>
            </a:r>
            <a:r>
              <a:rPr lang="en-US" altLang="zh-TW" sz="2400" b="1" dirty="0">
                <a:latin typeface="Arial" panose="020B0604020202020204" pitchFamily="34" charset="0"/>
                <a:cs typeface="Arial" panose="020B0604020202020204" pitchFamily="34" charset="0"/>
              </a:rPr>
              <a:t> Platform</a:t>
            </a:r>
            <a:endParaRPr lang="zh-TW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40BD82BB-67DC-9F42-BD6E-6F24A7E0ABA7}"/>
              </a:ext>
            </a:extLst>
          </p:cNvPr>
          <p:cNvSpPr/>
          <p:nvPr/>
        </p:nvSpPr>
        <p:spPr>
          <a:xfrm>
            <a:off x="4682579" y="2010501"/>
            <a:ext cx="3267424" cy="38706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DNS Router 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圓角矩形 12">
            <a:extLst>
              <a:ext uri="{FF2B5EF4-FFF2-40B4-BE49-F238E27FC236}">
                <a16:creationId xmlns:a16="http://schemas.microsoft.com/office/drawing/2014/main" id="{95CA1D72-687C-1545-A63D-287920909E65}"/>
              </a:ext>
            </a:extLst>
          </p:cNvPr>
          <p:cNvSpPr/>
          <p:nvPr/>
        </p:nvSpPr>
        <p:spPr>
          <a:xfrm>
            <a:off x="4682578" y="2466910"/>
            <a:ext cx="3267424" cy="5860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Edge Location: find the nearest response server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圓角矩形 14">
            <a:extLst>
              <a:ext uri="{FF2B5EF4-FFF2-40B4-BE49-F238E27FC236}">
                <a16:creationId xmlns:a16="http://schemas.microsoft.com/office/drawing/2014/main" id="{4DDD0B54-D242-F04E-8B49-BFA53A7862C8}"/>
              </a:ext>
            </a:extLst>
          </p:cNvPr>
          <p:cNvSpPr/>
          <p:nvPr/>
        </p:nvSpPr>
        <p:spPr>
          <a:xfrm>
            <a:off x="4682578" y="3117128"/>
            <a:ext cx="3267424" cy="38706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Midway Authentication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圓角矩形 14">
            <a:extLst>
              <a:ext uri="{FF2B5EF4-FFF2-40B4-BE49-F238E27FC236}">
                <a16:creationId xmlns:a16="http://schemas.microsoft.com/office/drawing/2014/main" id="{21B3535D-5ADD-DB4C-9088-C8695C1AC5F9}"/>
              </a:ext>
            </a:extLst>
          </p:cNvPr>
          <p:cNvSpPr/>
          <p:nvPr/>
        </p:nvSpPr>
        <p:spPr>
          <a:xfrm>
            <a:off x="4682578" y="3618092"/>
            <a:ext cx="3267424" cy="97085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Cloudfront</a:t>
            </a: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: ACM authentication and link to App or Service 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61B70199-F957-CA4D-B1C7-4191B7D0263F}"/>
              </a:ext>
            </a:extLst>
          </p:cNvPr>
          <p:cNvSpPr/>
          <p:nvPr/>
        </p:nvSpPr>
        <p:spPr>
          <a:xfrm>
            <a:off x="2797937" y="3205399"/>
            <a:ext cx="1546417" cy="210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文字方塊 7">
            <a:extLst>
              <a:ext uri="{FF2B5EF4-FFF2-40B4-BE49-F238E27FC236}">
                <a16:creationId xmlns:a16="http://schemas.microsoft.com/office/drawing/2014/main" id="{8C4D6A62-B241-6441-B0E9-A45ECB08C646}"/>
              </a:ext>
            </a:extLst>
          </p:cNvPr>
          <p:cNvSpPr txBox="1"/>
          <p:nvPr/>
        </p:nvSpPr>
        <p:spPr>
          <a:xfrm>
            <a:off x="2853009" y="2807150"/>
            <a:ext cx="1546418" cy="398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endParaRPr lang="zh-TW" alt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D1A481D9-4E07-BA4A-8C99-AAF59D2C59C1}"/>
              </a:ext>
            </a:extLst>
          </p:cNvPr>
          <p:cNvSpPr/>
          <p:nvPr/>
        </p:nvSpPr>
        <p:spPr>
          <a:xfrm rot="10800000">
            <a:off x="2797936" y="3453707"/>
            <a:ext cx="1546417" cy="210519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文字方塊 7">
            <a:extLst>
              <a:ext uri="{FF2B5EF4-FFF2-40B4-BE49-F238E27FC236}">
                <a16:creationId xmlns:a16="http://schemas.microsoft.com/office/drawing/2014/main" id="{E8663C36-6181-4548-A868-94A02062C94A}"/>
              </a:ext>
            </a:extLst>
          </p:cNvPr>
          <p:cNvSpPr txBox="1"/>
          <p:nvPr/>
        </p:nvSpPr>
        <p:spPr>
          <a:xfrm>
            <a:off x="2881497" y="3627832"/>
            <a:ext cx="1546418" cy="398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Responses</a:t>
            </a:r>
            <a:endParaRPr lang="zh-TW" altLang="en-US" sz="2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15ECE4EF-1628-DD4F-A206-B6C25C01123E}"/>
              </a:ext>
            </a:extLst>
          </p:cNvPr>
          <p:cNvSpPr/>
          <p:nvPr/>
        </p:nvSpPr>
        <p:spPr>
          <a:xfrm rot="5400000">
            <a:off x="7347433" y="3158893"/>
            <a:ext cx="2330243" cy="260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文字方塊 7">
            <a:extLst>
              <a:ext uri="{FF2B5EF4-FFF2-40B4-BE49-F238E27FC236}">
                <a16:creationId xmlns:a16="http://schemas.microsoft.com/office/drawing/2014/main" id="{7D16B9BF-EAEF-B344-9BED-45FF701BC5C6}"/>
              </a:ext>
            </a:extLst>
          </p:cNvPr>
          <p:cNvSpPr txBox="1"/>
          <p:nvPr/>
        </p:nvSpPr>
        <p:spPr>
          <a:xfrm>
            <a:off x="7947601" y="1051157"/>
            <a:ext cx="13899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 Process Direction</a:t>
            </a:r>
            <a:endParaRPr lang="zh-TW" alt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86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8BF9D87-24DA-5D4B-4A19-17FAF72B23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41" t="25030" r="9316" b="16033"/>
          <a:stretch/>
        </p:blipFill>
        <p:spPr>
          <a:xfrm>
            <a:off x="4868994" y="2548467"/>
            <a:ext cx="2928806" cy="231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RDBMS Architecture &#10;Web &#10;Trans action &#10;Manager &#10;Manage r &#10;Co ency &#10;Control &#10;ApplicMion Front Evuls &#10;SQL COMMANDS &#10;Files &#10;Buffer &#10;Disk Space Manager &#10;SQL Interface &#10;Syston Catalog &#10;Data Files &#10;DA TARASE ">
            <a:extLst>
              <a:ext uri="{FF2B5EF4-FFF2-40B4-BE49-F238E27FC236}">
                <a16:creationId xmlns:a16="http://schemas.microsoft.com/office/drawing/2014/main" id="{6894A480-8A55-E39C-FC5B-99B6527D52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8" t="19630" r="20185" b="5555"/>
          <a:stretch/>
        </p:blipFill>
        <p:spPr bwMode="auto">
          <a:xfrm>
            <a:off x="1405466" y="948268"/>
            <a:ext cx="4690534" cy="442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110">
            <a:extLst>
              <a:ext uri="{FF2B5EF4-FFF2-40B4-BE49-F238E27FC236}">
                <a16:creationId xmlns:a16="http://schemas.microsoft.com/office/drawing/2014/main" id="{EBD9B8D2-78F3-C51D-07D9-073534574198}"/>
              </a:ext>
            </a:extLst>
          </p:cNvPr>
          <p:cNvSpPr txBox="1"/>
          <p:nvPr/>
        </p:nvSpPr>
        <p:spPr>
          <a:xfrm>
            <a:off x="2704855" y="609714"/>
            <a:ext cx="1549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zh-TW" alt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6219A3-1F93-98CD-56AA-7FC83AD6FA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46" t="5358" r="7080" b="4113"/>
          <a:stretch/>
        </p:blipFill>
        <p:spPr>
          <a:xfrm>
            <a:off x="6341533" y="1187295"/>
            <a:ext cx="2726268" cy="1480265"/>
          </a:xfrm>
          <a:prstGeom prst="rect">
            <a:avLst/>
          </a:prstGeom>
        </p:spPr>
      </p:pic>
      <p:sp>
        <p:nvSpPr>
          <p:cNvPr id="6" name="文字方塊 110">
            <a:extLst>
              <a:ext uri="{FF2B5EF4-FFF2-40B4-BE49-F238E27FC236}">
                <a16:creationId xmlns:a16="http://schemas.microsoft.com/office/drawing/2014/main" id="{2D91D809-8EF8-4D05-03A9-D3C96CCEE045}"/>
              </a:ext>
            </a:extLst>
          </p:cNvPr>
          <p:cNvSpPr txBox="1"/>
          <p:nvPr/>
        </p:nvSpPr>
        <p:spPr>
          <a:xfrm>
            <a:off x="6929722" y="691124"/>
            <a:ext cx="154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rgbClr val="DB32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B+ tree</a:t>
            </a:r>
            <a:endParaRPr lang="zh-TW" altLang="en-US" sz="1400" b="1" dirty="0">
              <a:solidFill>
                <a:srgbClr val="DB32D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3CEAC801-3DAE-0810-81A5-EBEAF06F5B27}"/>
              </a:ext>
            </a:extLst>
          </p:cNvPr>
          <p:cNvSpPr/>
          <p:nvPr/>
        </p:nvSpPr>
        <p:spPr>
          <a:xfrm>
            <a:off x="2599264" y="2879997"/>
            <a:ext cx="1803403" cy="355626"/>
          </a:xfrm>
          <a:prstGeom prst="roundRect">
            <a:avLst>
              <a:gd name="adj" fmla="val 15705"/>
            </a:avLst>
          </a:prstGeom>
          <a:solidFill>
            <a:schemeClr val="bg1">
              <a:alpha val="0"/>
            </a:schemeClr>
          </a:solidFill>
          <a:ln w="47625">
            <a:solidFill>
              <a:srgbClr val="DB3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2600"/>
              </a:solidFill>
            </a:endParaRPr>
          </a:p>
        </p:txBody>
      </p:sp>
      <p:sp>
        <p:nvSpPr>
          <p:cNvPr id="8" name="圓角矩形 6">
            <a:extLst>
              <a:ext uri="{FF2B5EF4-FFF2-40B4-BE49-F238E27FC236}">
                <a16:creationId xmlns:a16="http://schemas.microsoft.com/office/drawing/2014/main" id="{65409C52-9D96-3D9D-6CE4-46CF016FBA14}"/>
              </a:ext>
            </a:extLst>
          </p:cNvPr>
          <p:cNvSpPr/>
          <p:nvPr/>
        </p:nvSpPr>
        <p:spPr>
          <a:xfrm>
            <a:off x="6231466" y="1083732"/>
            <a:ext cx="2946402" cy="1710901"/>
          </a:xfrm>
          <a:prstGeom prst="roundRect">
            <a:avLst>
              <a:gd name="adj" fmla="val 15705"/>
            </a:avLst>
          </a:prstGeom>
          <a:solidFill>
            <a:schemeClr val="bg1">
              <a:alpha val="0"/>
            </a:schemeClr>
          </a:solidFill>
          <a:ln w="47625">
            <a:solidFill>
              <a:srgbClr val="DB3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2600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C01327FA-346D-A600-BED5-0B81C21E5946}"/>
              </a:ext>
            </a:extLst>
          </p:cNvPr>
          <p:cNvCxnSpPr>
            <a:cxnSpLocks/>
          </p:cNvCxnSpPr>
          <p:nvPr/>
        </p:nvCxnSpPr>
        <p:spPr>
          <a:xfrm flipV="1">
            <a:off x="4254744" y="1187295"/>
            <a:ext cx="1976722" cy="1674511"/>
          </a:xfrm>
          <a:prstGeom prst="line">
            <a:avLst/>
          </a:prstGeom>
          <a:ln w="44450">
            <a:solidFill>
              <a:srgbClr val="DB32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8D49FC2-9D49-ABC6-82C5-0C4C069A1E77}"/>
              </a:ext>
            </a:extLst>
          </p:cNvPr>
          <p:cNvCxnSpPr>
            <a:cxnSpLocks/>
          </p:cNvCxnSpPr>
          <p:nvPr/>
        </p:nvCxnSpPr>
        <p:spPr>
          <a:xfrm flipV="1">
            <a:off x="4402667" y="2734733"/>
            <a:ext cx="1938866" cy="416645"/>
          </a:xfrm>
          <a:prstGeom prst="line">
            <a:avLst/>
          </a:prstGeom>
          <a:ln w="44450">
            <a:solidFill>
              <a:srgbClr val="DB32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416CA98A-AFB6-64AE-828D-0A9148A637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19" r="980" b="7102"/>
          <a:stretch/>
        </p:blipFill>
        <p:spPr>
          <a:xfrm>
            <a:off x="6231466" y="4318561"/>
            <a:ext cx="2946402" cy="1222192"/>
          </a:xfrm>
          <a:prstGeom prst="rect">
            <a:avLst/>
          </a:prstGeom>
        </p:spPr>
      </p:pic>
      <p:sp>
        <p:nvSpPr>
          <p:cNvPr id="14" name="圓角矩形 6">
            <a:extLst>
              <a:ext uri="{FF2B5EF4-FFF2-40B4-BE49-F238E27FC236}">
                <a16:creationId xmlns:a16="http://schemas.microsoft.com/office/drawing/2014/main" id="{45ADD8E1-11B6-67BA-0FB7-12DA1BDD9E99}"/>
              </a:ext>
            </a:extLst>
          </p:cNvPr>
          <p:cNvSpPr/>
          <p:nvPr/>
        </p:nvSpPr>
        <p:spPr>
          <a:xfrm>
            <a:off x="6231465" y="4336752"/>
            <a:ext cx="2946402" cy="1333953"/>
          </a:xfrm>
          <a:prstGeom prst="roundRect">
            <a:avLst>
              <a:gd name="adj" fmla="val 15705"/>
            </a:avLst>
          </a:prstGeom>
          <a:solidFill>
            <a:schemeClr val="bg1">
              <a:alpha val="0"/>
            </a:schemeClr>
          </a:solidFill>
          <a:ln w="476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2600"/>
              </a:solidFill>
            </a:endParaRP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22212E25-672D-5AA3-1916-995252B2E855}"/>
              </a:ext>
            </a:extLst>
          </p:cNvPr>
          <p:cNvSpPr/>
          <p:nvPr/>
        </p:nvSpPr>
        <p:spPr>
          <a:xfrm>
            <a:off x="2599264" y="3346021"/>
            <a:ext cx="1803403" cy="355626"/>
          </a:xfrm>
          <a:prstGeom prst="roundRect">
            <a:avLst>
              <a:gd name="adj" fmla="val 15705"/>
            </a:avLst>
          </a:prstGeom>
          <a:solidFill>
            <a:schemeClr val="bg1">
              <a:alpha val="0"/>
            </a:schemeClr>
          </a:solidFill>
          <a:ln w="476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2600"/>
              </a:solidFill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86517E7-DB8F-6008-400B-13757878DC05}"/>
              </a:ext>
            </a:extLst>
          </p:cNvPr>
          <p:cNvCxnSpPr>
            <a:cxnSpLocks/>
          </p:cNvCxnSpPr>
          <p:nvPr/>
        </p:nvCxnSpPr>
        <p:spPr>
          <a:xfrm>
            <a:off x="4383739" y="3376694"/>
            <a:ext cx="1957794" cy="960058"/>
          </a:xfrm>
          <a:prstGeom prst="line">
            <a:avLst/>
          </a:prstGeom>
          <a:ln w="444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875F7D4-FC2F-0545-18FA-4D5E6DBE8982}"/>
              </a:ext>
            </a:extLst>
          </p:cNvPr>
          <p:cNvCxnSpPr>
            <a:cxnSpLocks/>
          </p:cNvCxnSpPr>
          <p:nvPr/>
        </p:nvCxnSpPr>
        <p:spPr>
          <a:xfrm>
            <a:off x="4383738" y="3684130"/>
            <a:ext cx="1957795" cy="1966701"/>
          </a:xfrm>
          <a:prstGeom prst="line">
            <a:avLst/>
          </a:prstGeom>
          <a:ln w="444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110">
            <a:extLst>
              <a:ext uri="{FF2B5EF4-FFF2-40B4-BE49-F238E27FC236}">
                <a16:creationId xmlns:a16="http://schemas.microsoft.com/office/drawing/2014/main" id="{C6CF98BB-C4C5-F939-85D2-C9ACFC3E636C}"/>
              </a:ext>
            </a:extLst>
          </p:cNvPr>
          <p:cNvSpPr txBox="1"/>
          <p:nvPr/>
        </p:nvSpPr>
        <p:spPr>
          <a:xfrm>
            <a:off x="6739222" y="3847800"/>
            <a:ext cx="154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 Algo</a:t>
            </a:r>
            <a:endParaRPr lang="zh-TW" altLang="en-US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332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圓角矩形 8">
            <a:extLst>
              <a:ext uri="{FF2B5EF4-FFF2-40B4-BE49-F238E27FC236}">
                <a16:creationId xmlns:a16="http://schemas.microsoft.com/office/drawing/2014/main" id="{FD674DCF-465F-0D21-6E4D-FB0EB58EAECB}"/>
              </a:ext>
            </a:extLst>
          </p:cNvPr>
          <p:cNvSpPr/>
          <p:nvPr/>
        </p:nvSpPr>
        <p:spPr>
          <a:xfrm>
            <a:off x="227804" y="434684"/>
            <a:ext cx="11468565" cy="61728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 dirty="0">
              <a:solidFill>
                <a:srgbClr val="9437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圓角矩形 8">
            <a:extLst>
              <a:ext uri="{FF2B5EF4-FFF2-40B4-BE49-F238E27FC236}">
                <a16:creationId xmlns:a16="http://schemas.microsoft.com/office/drawing/2014/main" id="{078AA122-50A2-94DF-A5BA-8DD0B373D073}"/>
              </a:ext>
            </a:extLst>
          </p:cNvPr>
          <p:cNvSpPr/>
          <p:nvPr/>
        </p:nvSpPr>
        <p:spPr>
          <a:xfrm>
            <a:off x="6582800" y="683813"/>
            <a:ext cx="5087125" cy="5739503"/>
          </a:xfrm>
          <a:prstGeom prst="roundRect">
            <a:avLst/>
          </a:prstGeom>
          <a:solidFill>
            <a:srgbClr val="DB32DD">
              <a:alpha val="29804"/>
            </a:srgbClr>
          </a:solidFill>
          <a:ln w="28575">
            <a:solidFill>
              <a:srgbClr val="DB32DD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 dirty="0">
              <a:solidFill>
                <a:srgbClr val="9437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圓角矩形 3">
                <a:extLst>
                  <a:ext uri="{FF2B5EF4-FFF2-40B4-BE49-F238E27FC236}">
                    <a16:creationId xmlns:a16="http://schemas.microsoft.com/office/drawing/2014/main" id="{99A88EE0-BFE2-4917-C1F2-61BF3BEB7F71}"/>
                  </a:ext>
                </a:extLst>
              </p:cNvPr>
              <p:cNvSpPr/>
              <p:nvPr/>
            </p:nvSpPr>
            <p:spPr>
              <a:xfrm>
                <a:off x="2196671" y="5244065"/>
                <a:ext cx="612251" cy="532737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TW" sz="2400" b="1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𝛌</m:t>
                      </m:r>
                    </m:oMath>
                  </m:oMathPara>
                </a14:m>
                <a:endParaRPr lang="zh-TW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圓角矩形 3">
                <a:extLst>
                  <a:ext uri="{FF2B5EF4-FFF2-40B4-BE49-F238E27FC236}">
                    <a16:creationId xmlns:a16="http://schemas.microsoft.com/office/drawing/2014/main" id="{99A88EE0-BFE2-4917-C1F2-61BF3BEB7F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671" y="5244065"/>
                <a:ext cx="612251" cy="532737"/>
              </a:xfrm>
              <a:prstGeom prst="roundRect">
                <a:avLst/>
              </a:prstGeom>
              <a:blipFill>
                <a:blip r:embed="rId2"/>
                <a:stretch>
                  <a:fillRect b="-9091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圓角矩形 4">
                <a:extLst>
                  <a:ext uri="{FF2B5EF4-FFF2-40B4-BE49-F238E27FC236}">
                    <a16:creationId xmlns:a16="http://schemas.microsoft.com/office/drawing/2014/main" id="{1919099D-7E50-0A40-9391-464D8E951B7B}"/>
                  </a:ext>
                </a:extLst>
              </p:cNvPr>
              <p:cNvSpPr/>
              <p:nvPr/>
            </p:nvSpPr>
            <p:spPr>
              <a:xfrm>
                <a:off x="2129084" y="5880168"/>
                <a:ext cx="747423" cy="65995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0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TW" sz="20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𝐀𝐏𝐈𝐬</m:t>
                      </m:r>
                      <m:r>
                        <a:rPr lang="en-US" altLang="zh-TW" sz="20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zh-TW" sz="20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𝐀𝐏𝐏</m:t>
                      </m:r>
                    </m:oMath>
                  </m:oMathPara>
                </a14:m>
                <a:endParaRPr lang="zh-TW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圓角矩形 4">
                <a:extLst>
                  <a:ext uri="{FF2B5EF4-FFF2-40B4-BE49-F238E27FC236}">
                    <a16:creationId xmlns:a16="http://schemas.microsoft.com/office/drawing/2014/main" id="{1919099D-7E50-0A40-9391-464D8E951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084" y="5880168"/>
                <a:ext cx="747423" cy="659958"/>
              </a:xfrm>
              <a:prstGeom prst="roundRect">
                <a:avLst/>
              </a:prstGeom>
              <a:blipFill>
                <a:blip r:embed="rId3"/>
                <a:stretch>
                  <a:fillRect l="-13115" b="-1111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16">
            <a:extLst>
              <a:ext uri="{FF2B5EF4-FFF2-40B4-BE49-F238E27FC236}">
                <a16:creationId xmlns:a16="http://schemas.microsoft.com/office/drawing/2014/main" id="{214EB43B-4D1F-7A40-849F-4201A4F12CFC}"/>
              </a:ext>
            </a:extLst>
          </p:cNvPr>
          <p:cNvCxnSpPr>
            <a:cxnSpLocks/>
          </p:cNvCxnSpPr>
          <p:nvPr/>
        </p:nvCxnSpPr>
        <p:spPr>
          <a:xfrm flipH="1">
            <a:off x="1588467" y="5403998"/>
            <a:ext cx="54061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16">
            <a:extLst>
              <a:ext uri="{FF2B5EF4-FFF2-40B4-BE49-F238E27FC236}">
                <a16:creationId xmlns:a16="http://schemas.microsoft.com/office/drawing/2014/main" id="{17FCF34D-DD01-7E6C-BE86-D087ABBE612A}"/>
              </a:ext>
            </a:extLst>
          </p:cNvPr>
          <p:cNvCxnSpPr>
            <a:cxnSpLocks/>
          </p:cNvCxnSpPr>
          <p:nvPr/>
        </p:nvCxnSpPr>
        <p:spPr>
          <a:xfrm>
            <a:off x="1588467" y="5604393"/>
            <a:ext cx="54061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91209D89-2536-B8CC-4429-9CBBF06E3D70}"/>
              </a:ext>
            </a:extLst>
          </p:cNvPr>
          <p:cNvSpPr/>
          <p:nvPr/>
        </p:nvSpPr>
        <p:spPr>
          <a:xfrm>
            <a:off x="390766" y="5244519"/>
            <a:ext cx="1170085" cy="5318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  <a:endParaRPr lang="zh-TW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字方塊 110">
            <a:extLst>
              <a:ext uri="{FF2B5EF4-FFF2-40B4-BE49-F238E27FC236}">
                <a16:creationId xmlns:a16="http://schemas.microsoft.com/office/drawing/2014/main" id="{E292A2E2-4383-86AB-0E14-79BAC9CCCD58}"/>
              </a:ext>
            </a:extLst>
          </p:cNvPr>
          <p:cNvSpPr txBox="1"/>
          <p:nvPr/>
        </p:nvSpPr>
        <p:spPr>
          <a:xfrm>
            <a:off x="231304" y="5838696"/>
            <a:ext cx="1521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</a:rPr>
              <a:t>Access Controller</a:t>
            </a:r>
            <a:endParaRPr lang="zh-TW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線單箭頭接點 16">
            <a:extLst>
              <a:ext uri="{FF2B5EF4-FFF2-40B4-BE49-F238E27FC236}">
                <a16:creationId xmlns:a16="http://schemas.microsoft.com/office/drawing/2014/main" id="{29767E13-0F38-6079-E555-582DD015C02E}"/>
              </a:ext>
            </a:extLst>
          </p:cNvPr>
          <p:cNvCxnSpPr>
            <a:cxnSpLocks/>
          </p:cNvCxnSpPr>
          <p:nvPr/>
        </p:nvCxnSpPr>
        <p:spPr>
          <a:xfrm flipH="1">
            <a:off x="2876507" y="5414182"/>
            <a:ext cx="54061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6">
            <a:extLst>
              <a:ext uri="{FF2B5EF4-FFF2-40B4-BE49-F238E27FC236}">
                <a16:creationId xmlns:a16="http://schemas.microsoft.com/office/drawing/2014/main" id="{59EDF97A-AE0C-4F6F-A660-4AFB54F96A19}"/>
              </a:ext>
            </a:extLst>
          </p:cNvPr>
          <p:cNvCxnSpPr>
            <a:cxnSpLocks/>
          </p:cNvCxnSpPr>
          <p:nvPr/>
        </p:nvCxnSpPr>
        <p:spPr>
          <a:xfrm>
            <a:off x="2876507" y="5614577"/>
            <a:ext cx="54061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圓角矩形 16">
                <a:extLst>
                  <a:ext uri="{FF2B5EF4-FFF2-40B4-BE49-F238E27FC236}">
                    <a16:creationId xmlns:a16="http://schemas.microsoft.com/office/drawing/2014/main" id="{DCFB9F4E-12F5-AF9E-BF42-99647C00A578}"/>
                  </a:ext>
                </a:extLst>
              </p:cNvPr>
              <p:cNvSpPr/>
              <p:nvPr/>
            </p:nvSpPr>
            <p:spPr>
              <a:xfrm>
                <a:off x="3484709" y="5259357"/>
                <a:ext cx="612251" cy="532737"/>
              </a:xfrm>
              <a:prstGeom prst="roundRect">
                <a:avLst/>
              </a:prstGeom>
              <a:solidFill>
                <a:srgbClr val="9437FF"/>
              </a:solidFill>
              <a:ln>
                <a:solidFill>
                  <a:srgbClr val="943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TW" sz="2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𝐃𝐁</m:t>
                      </m:r>
                    </m:oMath>
                  </m:oMathPara>
                </a14:m>
                <a:endParaRPr lang="zh-TW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圓角矩形 16">
                <a:extLst>
                  <a:ext uri="{FF2B5EF4-FFF2-40B4-BE49-F238E27FC236}">
                    <a16:creationId xmlns:a16="http://schemas.microsoft.com/office/drawing/2014/main" id="{DCFB9F4E-12F5-AF9E-BF42-99647C00A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709" y="5259357"/>
                <a:ext cx="612251" cy="532737"/>
              </a:xfrm>
              <a:prstGeom prst="roundRect">
                <a:avLst/>
              </a:prstGeom>
              <a:blipFill>
                <a:blip r:embed="rId4"/>
                <a:stretch>
                  <a:fillRect l="-22000" b="-11364"/>
                </a:stretch>
              </a:blipFill>
              <a:ln>
                <a:solidFill>
                  <a:srgbClr val="9437FF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10">
            <a:extLst>
              <a:ext uri="{FF2B5EF4-FFF2-40B4-BE49-F238E27FC236}">
                <a16:creationId xmlns:a16="http://schemas.microsoft.com/office/drawing/2014/main" id="{B1F089DA-2222-7795-60BD-2FBC4CB0B654}"/>
              </a:ext>
            </a:extLst>
          </p:cNvPr>
          <p:cNvSpPr txBox="1"/>
          <p:nvPr/>
        </p:nvSpPr>
        <p:spPr>
          <a:xfrm>
            <a:off x="3252729" y="5802292"/>
            <a:ext cx="1137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endParaRPr lang="zh-TW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線單箭頭接點 16">
            <a:extLst>
              <a:ext uri="{FF2B5EF4-FFF2-40B4-BE49-F238E27FC236}">
                <a16:creationId xmlns:a16="http://schemas.microsoft.com/office/drawing/2014/main" id="{F9BCEB43-C15D-CCE8-25E2-BB329761639A}"/>
              </a:ext>
            </a:extLst>
          </p:cNvPr>
          <p:cNvCxnSpPr>
            <a:cxnSpLocks/>
          </p:cNvCxnSpPr>
          <p:nvPr/>
        </p:nvCxnSpPr>
        <p:spPr>
          <a:xfrm>
            <a:off x="4168521" y="5525725"/>
            <a:ext cx="1181614" cy="0"/>
          </a:xfrm>
          <a:prstGeom prst="straightConnector1">
            <a:avLst/>
          </a:prstGeom>
          <a:ln w="25400">
            <a:solidFill>
              <a:srgbClr val="9437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110">
            <a:extLst>
              <a:ext uri="{FF2B5EF4-FFF2-40B4-BE49-F238E27FC236}">
                <a16:creationId xmlns:a16="http://schemas.microsoft.com/office/drawing/2014/main" id="{7F3539AE-988B-222D-CD1F-4BCC11625148}"/>
              </a:ext>
            </a:extLst>
          </p:cNvPr>
          <p:cNvSpPr txBox="1"/>
          <p:nvPr/>
        </p:nvSpPr>
        <p:spPr>
          <a:xfrm>
            <a:off x="4029784" y="5255658"/>
            <a:ext cx="1418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>
                <a:solidFill>
                  <a:srgbClr val="943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 Stream</a:t>
            </a:r>
            <a:endParaRPr lang="zh-TW" altLang="en-US" sz="1000" b="1" dirty="0">
              <a:solidFill>
                <a:srgbClr val="9437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字方塊 110">
            <a:extLst>
              <a:ext uri="{FF2B5EF4-FFF2-40B4-BE49-F238E27FC236}">
                <a16:creationId xmlns:a16="http://schemas.microsoft.com/office/drawing/2014/main" id="{90F1ED85-F7EA-FEC3-367F-63AFF0F008A0}"/>
              </a:ext>
            </a:extLst>
          </p:cNvPr>
          <p:cNvSpPr txBox="1"/>
          <p:nvPr/>
        </p:nvSpPr>
        <p:spPr>
          <a:xfrm>
            <a:off x="4063372" y="5535924"/>
            <a:ext cx="1418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>
                <a:solidFill>
                  <a:srgbClr val="943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update/create</a:t>
            </a:r>
            <a:endParaRPr lang="zh-TW" altLang="en-US" sz="1000" b="1" dirty="0">
              <a:solidFill>
                <a:srgbClr val="9437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圓角矩形 28">
                <a:extLst>
                  <a:ext uri="{FF2B5EF4-FFF2-40B4-BE49-F238E27FC236}">
                    <a16:creationId xmlns:a16="http://schemas.microsoft.com/office/drawing/2014/main" id="{BA2DF3C0-8AE6-6A04-75D9-095C26F01220}"/>
                  </a:ext>
                </a:extLst>
              </p:cNvPr>
              <p:cNvSpPr/>
              <p:nvPr/>
            </p:nvSpPr>
            <p:spPr>
              <a:xfrm>
                <a:off x="5380953" y="5269179"/>
                <a:ext cx="612251" cy="532737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TW" sz="2400" b="1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𝛌</m:t>
                      </m:r>
                    </m:oMath>
                  </m:oMathPara>
                </a14:m>
                <a:endParaRPr lang="zh-TW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圓角矩形 28">
                <a:extLst>
                  <a:ext uri="{FF2B5EF4-FFF2-40B4-BE49-F238E27FC236}">
                    <a16:creationId xmlns:a16="http://schemas.microsoft.com/office/drawing/2014/main" id="{BA2DF3C0-8AE6-6A04-75D9-095C26F01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953" y="5269179"/>
                <a:ext cx="612251" cy="532737"/>
              </a:xfrm>
              <a:prstGeom prst="roundRect">
                <a:avLst/>
              </a:prstGeom>
              <a:blipFill>
                <a:blip r:embed="rId5"/>
                <a:stretch>
                  <a:fillRect l="-2000" b="-11364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圓角矩形 29">
            <a:extLst>
              <a:ext uri="{FF2B5EF4-FFF2-40B4-BE49-F238E27FC236}">
                <a16:creationId xmlns:a16="http://schemas.microsoft.com/office/drawing/2014/main" id="{728EAE04-7AF9-3A4C-2470-711707F0F451}"/>
              </a:ext>
            </a:extLst>
          </p:cNvPr>
          <p:cNvSpPr/>
          <p:nvPr/>
        </p:nvSpPr>
        <p:spPr>
          <a:xfrm>
            <a:off x="6654637" y="5259357"/>
            <a:ext cx="612251" cy="53273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Arial" panose="020B0604020202020204" pitchFamily="34" charset="0"/>
                <a:cs typeface="Arial" panose="020B0604020202020204" pitchFamily="34" charset="0"/>
              </a:rPr>
              <a:t>s3</a:t>
            </a:r>
            <a:endParaRPr lang="zh-TW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線單箭頭接點 16">
            <a:extLst>
              <a:ext uri="{FF2B5EF4-FFF2-40B4-BE49-F238E27FC236}">
                <a16:creationId xmlns:a16="http://schemas.microsoft.com/office/drawing/2014/main" id="{46B461A8-7710-2965-3649-D6C183F5AFFB}"/>
              </a:ext>
            </a:extLst>
          </p:cNvPr>
          <p:cNvCxnSpPr>
            <a:cxnSpLocks/>
          </p:cNvCxnSpPr>
          <p:nvPr/>
        </p:nvCxnSpPr>
        <p:spPr>
          <a:xfrm flipH="1">
            <a:off x="6053612" y="5420617"/>
            <a:ext cx="54061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16">
            <a:extLst>
              <a:ext uri="{FF2B5EF4-FFF2-40B4-BE49-F238E27FC236}">
                <a16:creationId xmlns:a16="http://schemas.microsoft.com/office/drawing/2014/main" id="{0788FD49-8ABB-8AF6-00C2-59101F4E53AC}"/>
              </a:ext>
            </a:extLst>
          </p:cNvPr>
          <p:cNvCxnSpPr>
            <a:cxnSpLocks/>
          </p:cNvCxnSpPr>
          <p:nvPr/>
        </p:nvCxnSpPr>
        <p:spPr>
          <a:xfrm>
            <a:off x="6053612" y="5621012"/>
            <a:ext cx="54061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16">
            <a:extLst>
              <a:ext uri="{FF2B5EF4-FFF2-40B4-BE49-F238E27FC236}">
                <a16:creationId xmlns:a16="http://schemas.microsoft.com/office/drawing/2014/main" id="{6288A32B-C994-1FC1-2BE8-74D00ED75CB0}"/>
              </a:ext>
            </a:extLst>
          </p:cNvPr>
          <p:cNvCxnSpPr>
            <a:cxnSpLocks/>
          </p:cNvCxnSpPr>
          <p:nvPr/>
        </p:nvCxnSpPr>
        <p:spPr>
          <a:xfrm flipV="1">
            <a:off x="7304172" y="5510433"/>
            <a:ext cx="950132" cy="3699"/>
          </a:xfrm>
          <a:prstGeom prst="straightConnector1">
            <a:avLst/>
          </a:prstGeom>
          <a:ln w="25400">
            <a:solidFill>
              <a:srgbClr val="9437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110">
            <a:extLst>
              <a:ext uri="{FF2B5EF4-FFF2-40B4-BE49-F238E27FC236}">
                <a16:creationId xmlns:a16="http://schemas.microsoft.com/office/drawing/2014/main" id="{7409C01A-D666-2D6C-94AC-0A3C061E5AF4}"/>
              </a:ext>
            </a:extLst>
          </p:cNvPr>
          <p:cNvSpPr txBox="1"/>
          <p:nvPr/>
        </p:nvSpPr>
        <p:spPr>
          <a:xfrm>
            <a:off x="7266888" y="5235289"/>
            <a:ext cx="867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>
                <a:solidFill>
                  <a:srgbClr val="943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 events</a:t>
            </a:r>
            <a:endParaRPr lang="zh-TW" altLang="en-US" sz="1000" b="1" dirty="0">
              <a:solidFill>
                <a:srgbClr val="9437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字方塊 110">
            <a:extLst>
              <a:ext uri="{FF2B5EF4-FFF2-40B4-BE49-F238E27FC236}">
                <a16:creationId xmlns:a16="http://schemas.microsoft.com/office/drawing/2014/main" id="{6CC5B8C8-E69C-A8FD-B835-8CFB6181AD42}"/>
              </a:ext>
            </a:extLst>
          </p:cNvPr>
          <p:cNvSpPr txBox="1"/>
          <p:nvPr/>
        </p:nvSpPr>
        <p:spPr>
          <a:xfrm>
            <a:off x="7255662" y="5525531"/>
            <a:ext cx="1060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>
                <a:solidFill>
                  <a:srgbClr val="943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update/create</a:t>
            </a:r>
            <a:endParaRPr lang="zh-TW" altLang="en-US" sz="1000" b="1" dirty="0">
              <a:solidFill>
                <a:srgbClr val="9437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圓角矩形 35">
                <a:extLst>
                  <a:ext uri="{FF2B5EF4-FFF2-40B4-BE49-F238E27FC236}">
                    <a16:creationId xmlns:a16="http://schemas.microsoft.com/office/drawing/2014/main" id="{7BB651F5-5EDC-3094-1A42-891FCA7F838E}"/>
                  </a:ext>
                </a:extLst>
              </p:cNvPr>
              <p:cNvSpPr/>
              <p:nvPr/>
            </p:nvSpPr>
            <p:spPr>
              <a:xfrm>
                <a:off x="8254304" y="5263468"/>
                <a:ext cx="915555" cy="532737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TW" sz="2400" b="1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𝛌</m:t>
                      </m:r>
                    </m:oMath>
                  </m:oMathPara>
                </a14:m>
                <a:endParaRPr lang="zh-TW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圓角矩形 35">
                <a:extLst>
                  <a:ext uri="{FF2B5EF4-FFF2-40B4-BE49-F238E27FC236}">
                    <a16:creationId xmlns:a16="http://schemas.microsoft.com/office/drawing/2014/main" id="{7BB651F5-5EDC-3094-1A42-891FCA7F8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304" y="5263468"/>
                <a:ext cx="915555" cy="532737"/>
              </a:xfrm>
              <a:prstGeom prst="roundRect">
                <a:avLst/>
              </a:prstGeom>
              <a:blipFill>
                <a:blip r:embed="rId6"/>
                <a:stretch>
                  <a:fillRect b="-11364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圓角矩形 38">
            <a:extLst>
              <a:ext uri="{FF2B5EF4-FFF2-40B4-BE49-F238E27FC236}">
                <a16:creationId xmlns:a16="http://schemas.microsoft.com/office/drawing/2014/main" id="{ED5E535B-FA53-89E1-7348-399D17A16C29}"/>
              </a:ext>
            </a:extLst>
          </p:cNvPr>
          <p:cNvSpPr/>
          <p:nvPr/>
        </p:nvSpPr>
        <p:spPr>
          <a:xfrm>
            <a:off x="8685643" y="4274063"/>
            <a:ext cx="612251" cy="53273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Arial" panose="020B0604020202020204" pitchFamily="34" charset="0"/>
                <a:cs typeface="Arial" panose="020B0604020202020204" pitchFamily="34" charset="0"/>
              </a:rPr>
              <a:t>s3</a:t>
            </a:r>
            <a:endParaRPr lang="zh-TW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圓角矩形 8">
                <a:extLst>
                  <a:ext uri="{FF2B5EF4-FFF2-40B4-BE49-F238E27FC236}">
                    <a16:creationId xmlns:a16="http://schemas.microsoft.com/office/drawing/2014/main" id="{DEFEAC13-C9C9-68AC-3533-DA1D4589E275}"/>
                  </a:ext>
                </a:extLst>
              </p:cNvPr>
              <p:cNvSpPr/>
              <p:nvPr/>
            </p:nvSpPr>
            <p:spPr>
              <a:xfrm>
                <a:off x="9842968" y="5131719"/>
                <a:ext cx="1785542" cy="787623"/>
              </a:xfrm>
              <a:prstGeom prst="roundRect">
                <a:avLst/>
              </a:prstGeom>
              <a:solidFill>
                <a:srgbClr val="FFFF00"/>
              </a:solidFill>
              <a:ln w="28575">
                <a:solidFill>
                  <a:srgbClr val="943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b="1">
                    <a:solidFill>
                      <a:srgbClr val="9437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Cookie </a:t>
                </a:r>
                <a:r>
                  <a:rPr lang="en-US" altLang="zh-TW" sz="1600" b="1" dirty="0">
                    <a:solidFill>
                      <a:srgbClr val="9437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Handler </a:t>
                </a:r>
                <a14:m>
                  <m:oMath xmlns:m="http://schemas.openxmlformats.org/officeDocument/2006/math">
                    <m:r>
                      <a:rPr lang="en-US" altLang="zh-TW" sz="1600" b="1" i="0" dirty="0" smtClean="0">
                        <a:solidFill>
                          <a:srgbClr val="9437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𝛌</m:t>
                    </m:r>
                    <m:r>
                      <a:rPr lang="en-US" altLang="zh-TW" sz="1600" b="1" i="0" dirty="0" smtClean="0">
                        <a:solidFill>
                          <a:srgbClr val="9437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𝐬</m:t>
                    </m:r>
                  </m:oMath>
                </a14:m>
                <a:endParaRPr lang="zh-TW" altLang="en-US" sz="1600" b="1" dirty="0">
                  <a:solidFill>
                    <a:srgbClr val="9437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圓角矩形 8">
                <a:extLst>
                  <a:ext uri="{FF2B5EF4-FFF2-40B4-BE49-F238E27FC236}">
                    <a16:creationId xmlns:a16="http://schemas.microsoft.com/office/drawing/2014/main" id="{DEFEAC13-C9C9-68AC-3533-DA1D4589E2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968" y="5131719"/>
                <a:ext cx="1785542" cy="787623"/>
              </a:xfrm>
              <a:prstGeom prst="roundRect">
                <a:avLst/>
              </a:prstGeom>
              <a:blipFill>
                <a:blip r:embed="rId7"/>
                <a:stretch>
                  <a:fillRect r="-694"/>
                </a:stretch>
              </a:blipFill>
              <a:ln w="28575">
                <a:solidFill>
                  <a:srgbClr val="9437FF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110">
            <a:extLst>
              <a:ext uri="{FF2B5EF4-FFF2-40B4-BE49-F238E27FC236}">
                <a16:creationId xmlns:a16="http://schemas.microsoft.com/office/drawing/2014/main" id="{724EA3A9-B8EB-9DE7-29EF-3D21E23AF474}"/>
              </a:ext>
            </a:extLst>
          </p:cNvPr>
          <p:cNvSpPr txBox="1"/>
          <p:nvPr/>
        </p:nvSpPr>
        <p:spPr>
          <a:xfrm>
            <a:off x="9970845" y="5964443"/>
            <a:ext cx="1500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943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Control</a:t>
            </a:r>
            <a:endParaRPr lang="zh-TW" altLang="en-US" sz="1200" b="1" dirty="0">
              <a:solidFill>
                <a:srgbClr val="9437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直線單箭頭接點 16">
            <a:extLst>
              <a:ext uri="{FF2B5EF4-FFF2-40B4-BE49-F238E27FC236}">
                <a16:creationId xmlns:a16="http://schemas.microsoft.com/office/drawing/2014/main" id="{FA01C07E-7EB5-38CE-365F-7B8CF178EEC8}"/>
              </a:ext>
            </a:extLst>
          </p:cNvPr>
          <p:cNvCxnSpPr>
            <a:cxnSpLocks/>
          </p:cNvCxnSpPr>
          <p:nvPr/>
        </p:nvCxnSpPr>
        <p:spPr>
          <a:xfrm flipH="1">
            <a:off x="9192497" y="5444269"/>
            <a:ext cx="54061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16">
            <a:extLst>
              <a:ext uri="{FF2B5EF4-FFF2-40B4-BE49-F238E27FC236}">
                <a16:creationId xmlns:a16="http://schemas.microsoft.com/office/drawing/2014/main" id="{6F0E6A2B-C2AB-5008-AF4B-C687B23A0C84}"/>
              </a:ext>
            </a:extLst>
          </p:cNvPr>
          <p:cNvCxnSpPr>
            <a:cxnSpLocks/>
          </p:cNvCxnSpPr>
          <p:nvPr/>
        </p:nvCxnSpPr>
        <p:spPr>
          <a:xfrm>
            <a:off x="9192497" y="5638229"/>
            <a:ext cx="54061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16">
            <a:extLst>
              <a:ext uri="{FF2B5EF4-FFF2-40B4-BE49-F238E27FC236}">
                <a16:creationId xmlns:a16="http://schemas.microsoft.com/office/drawing/2014/main" id="{D05C106E-8AB5-885F-8A3A-82713D24E756}"/>
              </a:ext>
            </a:extLst>
          </p:cNvPr>
          <p:cNvCxnSpPr>
            <a:cxnSpLocks/>
          </p:cNvCxnSpPr>
          <p:nvPr/>
        </p:nvCxnSpPr>
        <p:spPr>
          <a:xfrm flipV="1">
            <a:off x="8867529" y="4822477"/>
            <a:ext cx="0" cy="4156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16">
            <a:extLst>
              <a:ext uri="{FF2B5EF4-FFF2-40B4-BE49-F238E27FC236}">
                <a16:creationId xmlns:a16="http://schemas.microsoft.com/office/drawing/2014/main" id="{50F007DF-A3C6-65B6-AAA3-A87A8C19A66B}"/>
              </a:ext>
            </a:extLst>
          </p:cNvPr>
          <p:cNvCxnSpPr>
            <a:cxnSpLocks/>
          </p:cNvCxnSpPr>
          <p:nvPr/>
        </p:nvCxnSpPr>
        <p:spPr>
          <a:xfrm>
            <a:off x="9061845" y="4831253"/>
            <a:ext cx="450" cy="4244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16">
            <a:extLst>
              <a:ext uri="{FF2B5EF4-FFF2-40B4-BE49-F238E27FC236}">
                <a16:creationId xmlns:a16="http://schemas.microsoft.com/office/drawing/2014/main" id="{5CDDC342-3CB2-9636-1F95-B32B63261794}"/>
              </a:ext>
            </a:extLst>
          </p:cNvPr>
          <p:cNvCxnSpPr>
            <a:cxnSpLocks/>
          </p:cNvCxnSpPr>
          <p:nvPr/>
        </p:nvCxnSpPr>
        <p:spPr>
          <a:xfrm flipV="1">
            <a:off x="8978740" y="3798423"/>
            <a:ext cx="0" cy="47564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8">
            <a:extLst>
              <a:ext uri="{FF2B5EF4-FFF2-40B4-BE49-F238E27FC236}">
                <a16:creationId xmlns:a16="http://schemas.microsoft.com/office/drawing/2014/main" id="{A4944F03-DC42-A39B-F0C4-D1A1C09109B8}"/>
              </a:ext>
            </a:extLst>
          </p:cNvPr>
          <p:cNvSpPr/>
          <p:nvPr/>
        </p:nvSpPr>
        <p:spPr>
          <a:xfrm>
            <a:off x="7517040" y="2936635"/>
            <a:ext cx="1873083" cy="861788"/>
          </a:xfrm>
          <a:prstGeom prst="roundRect">
            <a:avLst/>
          </a:prstGeom>
          <a:solidFill>
            <a:srgbClr val="73FEFF"/>
          </a:solidFill>
          <a:ln w="28575">
            <a:solidFill>
              <a:srgbClr val="73F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 dirty="0">
              <a:solidFill>
                <a:srgbClr val="9437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字方塊 110">
            <a:extLst>
              <a:ext uri="{FF2B5EF4-FFF2-40B4-BE49-F238E27FC236}">
                <a16:creationId xmlns:a16="http://schemas.microsoft.com/office/drawing/2014/main" id="{3097A084-D627-5169-8566-82FF308DAA7A}"/>
              </a:ext>
            </a:extLst>
          </p:cNvPr>
          <p:cNvSpPr txBox="1"/>
          <p:nvPr/>
        </p:nvSpPr>
        <p:spPr>
          <a:xfrm>
            <a:off x="9355448" y="3152504"/>
            <a:ext cx="1025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highlight>
                  <a:srgbClr val="73FE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Notification System </a:t>
            </a:r>
            <a:endParaRPr lang="zh-TW" altLang="en-US" sz="1200" b="1" dirty="0">
              <a:highlight>
                <a:srgbClr val="73FE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圓角矩形 57">
            <a:extLst>
              <a:ext uri="{FF2B5EF4-FFF2-40B4-BE49-F238E27FC236}">
                <a16:creationId xmlns:a16="http://schemas.microsoft.com/office/drawing/2014/main" id="{812859E3-D37B-AB3C-7443-EF151DB6486F}"/>
              </a:ext>
            </a:extLst>
          </p:cNvPr>
          <p:cNvSpPr/>
          <p:nvPr/>
        </p:nvSpPr>
        <p:spPr>
          <a:xfrm>
            <a:off x="8542227" y="3027005"/>
            <a:ext cx="813219" cy="71266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SNS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圓角矩形 58">
            <a:extLst>
              <a:ext uri="{FF2B5EF4-FFF2-40B4-BE49-F238E27FC236}">
                <a16:creationId xmlns:a16="http://schemas.microsoft.com/office/drawing/2014/main" id="{E3991FE4-B7E7-C069-4257-C0DBCFC42D61}"/>
              </a:ext>
            </a:extLst>
          </p:cNvPr>
          <p:cNvSpPr/>
          <p:nvPr/>
        </p:nvSpPr>
        <p:spPr>
          <a:xfrm>
            <a:off x="7551719" y="3029613"/>
            <a:ext cx="955831" cy="71266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Watch 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直線單箭頭接點 16">
            <a:extLst>
              <a:ext uri="{FF2B5EF4-FFF2-40B4-BE49-F238E27FC236}">
                <a16:creationId xmlns:a16="http://schemas.microsoft.com/office/drawing/2014/main" id="{687BC444-0139-AF33-684C-1D9676AC926B}"/>
              </a:ext>
            </a:extLst>
          </p:cNvPr>
          <p:cNvCxnSpPr>
            <a:cxnSpLocks/>
          </p:cNvCxnSpPr>
          <p:nvPr/>
        </p:nvCxnSpPr>
        <p:spPr>
          <a:xfrm flipH="1" flipV="1">
            <a:off x="8059806" y="3835255"/>
            <a:ext cx="393775" cy="14088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圓角矩形 63">
            <a:extLst>
              <a:ext uri="{FF2B5EF4-FFF2-40B4-BE49-F238E27FC236}">
                <a16:creationId xmlns:a16="http://schemas.microsoft.com/office/drawing/2014/main" id="{5B2773A4-231A-2123-B4FE-322E4F44B2A4}"/>
              </a:ext>
            </a:extLst>
          </p:cNvPr>
          <p:cNvSpPr/>
          <p:nvPr/>
        </p:nvSpPr>
        <p:spPr>
          <a:xfrm>
            <a:off x="7210666" y="1707881"/>
            <a:ext cx="1137143" cy="57764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直線單箭頭接點 16">
            <a:extLst>
              <a:ext uri="{FF2B5EF4-FFF2-40B4-BE49-F238E27FC236}">
                <a16:creationId xmlns:a16="http://schemas.microsoft.com/office/drawing/2014/main" id="{11A881FE-D5FF-6EC0-F095-4560331ACBDC}"/>
              </a:ext>
            </a:extLst>
          </p:cNvPr>
          <p:cNvCxnSpPr>
            <a:cxnSpLocks/>
          </p:cNvCxnSpPr>
          <p:nvPr/>
        </p:nvCxnSpPr>
        <p:spPr>
          <a:xfrm flipV="1">
            <a:off x="7785731" y="2285522"/>
            <a:ext cx="0" cy="6077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圖片 67">
            <a:extLst>
              <a:ext uri="{FF2B5EF4-FFF2-40B4-BE49-F238E27FC236}">
                <a16:creationId xmlns:a16="http://schemas.microsoft.com/office/drawing/2014/main" id="{DE23C6C5-56DB-08FE-B11A-83B8DF9B26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325" y="1673271"/>
            <a:ext cx="704480" cy="612251"/>
          </a:xfrm>
          <a:prstGeom prst="rect">
            <a:avLst/>
          </a:prstGeom>
        </p:spPr>
      </p:pic>
      <p:cxnSp>
        <p:nvCxnSpPr>
          <p:cNvPr id="69" name="直線單箭頭接點 16">
            <a:extLst>
              <a:ext uri="{FF2B5EF4-FFF2-40B4-BE49-F238E27FC236}">
                <a16:creationId xmlns:a16="http://schemas.microsoft.com/office/drawing/2014/main" id="{27BF28B5-A8CB-AC29-C78A-FB69666CD7C1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9105656" y="2285522"/>
            <a:ext cx="4909" cy="58769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16">
            <a:extLst>
              <a:ext uri="{FF2B5EF4-FFF2-40B4-BE49-F238E27FC236}">
                <a16:creationId xmlns:a16="http://schemas.microsoft.com/office/drawing/2014/main" id="{2973205C-095A-02B0-14C8-619C1469F6AD}"/>
              </a:ext>
            </a:extLst>
          </p:cNvPr>
          <p:cNvCxnSpPr>
            <a:cxnSpLocks/>
          </p:cNvCxnSpPr>
          <p:nvPr/>
        </p:nvCxnSpPr>
        <p:spPr>
          <a:xfrm flipH="1">
            <a:off x="8355639" y="2019018"/>
            <a:ext cx="330004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圓角矩形 73">
            <a:extLst>
              <a:ext uri="{FF2B5EF4-FFF2-40B4-BE49-F238E27FC236}">
                <a16:creationId xmlns:a16="http://schemas.microsoft.com/office/drawing/2014/main" id="{5DA743CF-3CF6-5B3D-C85F-F078CAD9DDD3}"/>
              </a:ext>
            </a:extLst>
          </p:cNvPr>
          <p:cNvSpPr/>
          <p:nvPr/>
        </p:nvSpPr>
        <p:spPr>
          <a:xfrm>
            <a:off x="2129084" y="3383336"/>
            <a:ext cx="747423" cy="515020"/>
          </a:xfrm>
          <a:prstGeom prst="roundRect">
            <a:avLst/>
          </a:prstGeom>
          <a:solidFill>
            <a:srgbClr val="9437FF"/>
          </a:solidFill>
          <a:ln>
            <a:solidFill>
              <a:srgbClr val="943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Arial" panose="020B0604020202020204" pitchFamily="34" charset="0"/>
                <a:cs typeface="Arial" panose="020B0604020202020204" pitchFamily="34" charset="0"/>
              </a:rPr>
              <a:t>&lt;-&gt;</a:t>
            </a:r>
            <a:endParaRPr lang="zh-TW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文字方塊 110">
            <a:extLst>
              <a:ext uri="{FF2B5EF4-FFF2-40B4-BE49-F238E27FC236}">
                <a16:creationId xmlns:a16="http://schemas.microsoft.com/office/drawing/2014/main" id="{DCA6F903-16C3-FAAF-A7CB-D111FC44EB85}"/>
              </a:ext>
            </a:extLst>
          </p:cNvPr>
          <p:cNvSpPr txBox="1"/>
          <p:nvPr/>
        </p:nvSpPr>
        <p:spPr>
          <a:xfrm>
            <a:off x="1958194" y="3115941"/>
            <a:ext cx="108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943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CloudFront</a:t>
            </a:r>
            <a:endParaRPr lang="zh-TW" altLang="en-US" sz="1200" b="1" dirty="0">
              <a:solidFill>
                <a:srgbClr val="9437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直線單箭頭接點 16">
            <a:extLst>
              <a:ext uri="{FF2B5EF4-FFF2-40B4-BE49-F238E27FC236}">
                <a16:creationId xmlns:a16="http://schemas.microsoft.com/office/drawing/2014/main" id="{4800C794-0379-8A62-8678-DAEC0B750786}"/>
              </a:ext>
            </a:extLst>
          </p:cNvPr>
          <p:cNvCxnSpPr>
            <a:cxnSpLocks/>
          </p:cNvCxnSpPr>
          <p:nvPr/>
        </p:nvCxnSpPr>
        <p:spPr>
          <a:xfrm flipV="1">
            <a:off x="2412395" y="3889580"/>
            <a:ext cx="0" cy="13457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16">
            <a:extLst>
              <a:ext uri="{FF2B5EF4-FFF2-40B4-BE49-F238E27FC236}">
                <a16:creationId xmlns:a16="http://schemas.microsoft.com/office/drawing/2014/main" id="{3221DDB4-81DC-AE07-A024-8E1B689E48A1}"/>
              </a:ext>
            </a:extLst>
          </p:cNvPr>
          <p:cNvCxnSpPr>
            <a:cxnSpLocks/>
          </p:cNvCxnSpPr>
          <p:nvPr/>
        </p:nvCxnSpPr>
        <p:spPr>
          <a:xfrm>
            <a:off x="2606711" y="3898356"/>
            <a:ext cx="0" cy="13369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16">
            <a:extLst>
              <a:ext uri="{FF2B5EF4-FFF2-40B4-BE49-F238E27FC236}">
                <a16:creationId xmlns:a16="http://schemas.microsoft.com/office/drawing/2014/main" id="{89F7713E-5795-7B4A-F885-AFF18A6C3D1A}"/>
              </a:ext>
            </a:extLst>
          </p:cNvPr>
          <p:cNvCxnSpPr>
            <a:cxnSpLocks/>
          </p:cNvCxnSpPr>
          <p:nvPr/>
        </p:nvCxnSpPr>
        <p:spPr>
          <a:xfrm flipH="1" flipV="1">
            <a:off x="2895114" y="3622992"/>
            <a:ext cx="4587249" cy="169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16">
            <a:extLst>
              <a:ext uri="{FF2B5EF4-FFF2-40B4-BE49-F238E27FC236}">
                <a16:creationId xmlns:a16="http://schemas.microsoft.com/office/drawing/2014/main" id="{EF6C4742-426A-8A51-2D0F-9833AAE5D92D}"/>
              </a:ext>
            </a:extLst>
          </p:cNvPr>
          <p:cNvCxnSpPr>
            <a:cxnSpLocks/>
          </p:cNvCxnSpPr>
          <p:nvPr/>
        </p:nvCxnSpPr>
        <p:spPr>
          <a:xfrm flipH="1" flipV="1">
            <a:off x="2895114" y="3793572"/>
            <a:ext cx="2773287" cy="145858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16">
            <a:extLst>
              <a:ext uri="{FF2B5EF4-FFF2-40B4-BE49-F238E27FC236}">
                <a16:creationId xmlns:a16="http://schemas.microsoft.com/office/drawing/2014/main" id="{1159CAC3-3CCF-C600-FD96-83076163BA22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5687079" y="3780045"/>
            <a:ext cx="1857168" cy="14891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16">
            <a:extLst>
              <a:ext uri="{FF2B5EF4-FFF2-40B4-BE49-F238E27FC236}">
                <a16:creationId xmlns:a16="http://schemas.microsoft.com/office/drawing/2014/main" id="{A7CF1512-665B-00C0-0448-0774AE6961F0}"/>
              </a:ext>
            </a:extLst>
          </p:cNvPr>
          <p:cNvCxnSpPr>
            <a:cxnSpLocks/>
          </p:cNvCxnSpPr>
          <p:nvPr/>
        </p:nvCxnSpPr>
        <p:spPr>
          <a:xfrm flipV="1">
            <a:off x="2428306" y="2285522"/>
            <a:ext cx="0" cy="8669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16">
            <a:extLst>
              <a:ext uri="{FF2B5EF4-FFF2-40B4-BE49-F238E27FC236}">
                <a16:creationId xmlns:a16="http://schemas.microsoft.com/office/drawing/2014/main" id="{78F86BB6-D741-777F-93F6-D9F19650C4AB}"/>
              </a:ext>
            </a:extLst>
          </p:cNvPr>
          <p:cNvCxnSpPr>
            <a:cxnSpLocks/>
          </p:cNvCxnSpPr>
          <p:nvPr/>
        </p:nvCxnSpPr>
        <p:spPr>
          <a:xfrm>
            <a:off x="2606711" y="2285522"/>
            <a:ext cx="0" cy="901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圓角矩形 99">
                <a:extLst>
                  <a:ext uri="{FF2B5EF4-FFF2-40B4-BE49-F238E27FC236}">
                    <a16:creationId xmlns:a16="http://schemas.microsoft.com/office/drawing/2014/main" id="{5360E95B-CF35-4773-663F-23212A72EB8F}"/>
                  </a:ext>
                </a:extLst>
              </p:cNvPr>
              <p:cNvSpPr/>
              <p:nvPr/>
            </p:nvSpPr>
            <p:spPr>
              <a:xfrm>
                <a:off x="948764" y="1730332"/>
                <a:ext cx="612251" cy="532737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TW" sz="2400" b="1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𝛌</m:t>
                      </m:r>
                    </m:oMath>
                  </m:oMathPara>
                </a14:m>
                <a:endParaRPr lang="zh-TW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圓角矩形 99">
                <a:extLst>
                  <a:ext uri="{FF2B5EF4-FFF2-40B4-BE49-F238E27FC236}">
                    <a16:creationId xmlns:a16="http://schemas.microsoft.com/office/drawing/2014/main" id="{5360E95B-CF35-4773-663F-23212A72EB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64" y="1730332"/>
                <a:ext cx="612251" cy="532737"/>
              </a:xfrm>
              <a:prstGeom prst="roundRect">
                <a:avLst/>
              </a:prstGeom>
              <a:blipFill>
                <a:blip r:embed="rId9"/>
                <a:stretch>
                  <a:fillRect l="-2000" b="-11364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直線單箭頭接點 16">
            <a:extLst>
              <a:ext uri="{FF2B5EF4-FFF2-40B4-BE49-F238E27FC236}">
                <a16:creationId xmlns:a16="http://schemas.microsoft.com/office/drawing/2014/main" id="{A34CF5CB-8C07-1AD9-4550-805820BE815C}"/>
              </a:ext>
            </a:extLst>
          </p:cNvPr>
          <p:cNvCxnSpPr>
            <a:cxnSpLocks/>
          </p:cNvCxnSpPr>
          <p:nvPr/>
        </p:nvCxnSpPr>
        <p:spPr>
          <a:xfrm flipH="1">
            <a:off x="1532437" y="3553183"/>
            <a:ext cx="54061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6">
            <a:extLst>
              <a:ext uri="{FF2B5EF4-FFF2-40B4-BE49-F238E27FC236}">
                <a16:creationId xmlns:a16="http://schemas.microsoft.com/office/drawing/2014/main" id="{A6F335C0-D5BE-DA13-6B14-3A9C7396D6E3}"/>
              </a:ext>
            </a:extLst>
          </p:cNvPr>
          <p:cNvCxnSpPr>
            <a:cxnSpLocks/>
          </p:cNvCxnSpPr>
          <p:nvPr/>
        </p:nvCxnSpPr>
        <p:spPr>
          <a:xfrm>
            <a:off x="1532437" y="3747143"/>
            <a:ext cx="54061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圓角矩形 102">
            <a:extLst>
              <a:ext uri="{FF2B5EF4-FFF2-40B4-BE49-F238E27FC236}">
                <a16:creationId xmlns:a16="http://schemas.microsoft.com/office/drawing/2014/main" id="{8528ED02-73A0-9B9A-E692-B3EFDE694380}"/>
              </a:ext>
            </a:extLst>
          </p:cNvPr>
          <p:cNvSpPr/>
          <p:nvPr/>
        </p:nvSpPr>
        <p:spPr>
          <a:xfrm>
            <a:off x="700756" y="3373536"/>
            <a:ext cx="814342" cy="53273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Route 53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直線單箭頭接點 16">
            <a:extLst>
              <a:ext uri="{FF2B5EF4-FFF2-40B4-BE49-F238E27FC236}">
                <a16:creationId xmlns:a16="http://schemas.microsoft.com/office/drawing/2014/main" id="{56F1C9B0-5BCE-33C3-06CC-040353AE272E}"/>
              </a:ext>
            </a:extLst>
          </p:cNvPr>
          <p:cNvCxnSpPr>
            <a:cxnSpLocks/>
          </p:cNvCxnSpPr>
          <p:nvPr/>
        </p:nvCxnSpPr>
        <p:spPr>
          <a:xfrm flipV="1">
            <a:off x="2499868" y="1176793"/>
            <a:ext cx="0" cy="4964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6">
            <a:extLst>
              <a:ext uri="{FF2B5EF4-FFF2-40B4-BE49-F238E27FC236}">
                <a16:creationId xmlns:a16="http://schemas.microsoft.com/office/drawing/2014/main" id="{C6289094-CE1B-7020-DCC8-5E5CABC01173}"/>
              </a:ext>
            </a:extLst>
          </p:cNvPr>
          <p:cNvCxnSpPr>
            <a:cxnSpLocks/>
          </p:cNvCxnSpPr>
          <p:nvPr/>
        </p:nvCxnSpPr>
        <p:spPr>
          <a:xfrm>
            <a:off x="2678273" y="1176793"/>
            <a:ext cx="0" cy="531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圓角矩形 105">
                <a:extLst>
                  <a:ext uri="{FF2B5EF4-FFF2-40B4-BE49-F238E27FC236}">
                    <a16:creationId xmlns:a16="http://schemas.microsoft.com/office/drawing/2014/main" id="{FE4EE556-66B7-3DE9-77DC-4ADDCDB0BD41}"/>
                  </a:ext>
                </a:extLst>
              </p:cNvPr>
              <p:cNvSpPr/>
              <p:nvPr/>
            </p:nvSpPr>
            <p:spPr>
              <a:xfrm>
                <a:off x="2216854" y="1710086"/>
                <a:ext cx="707320" cy="532737"/>
              </a:xfrm>
              <a:prstGeom prst="round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TW" sz="2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𝐆𝐔𝐈</m:t>
                      </m:r>
                    </m:oMath>
                  </m:oMathPara>
                </a14:m>
                <a:endParaRPr lang="zh-TW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6" name="圓角矩形 105">
                <a:extLst>
                  <a:ext uri="{FF2B5EF4-FFF2-40B4-BE49-F238E27FC236}">
                    <a16:creationId xmlns:a16="http://schemas.microsoft.com/office/drawing/2014/main" id="{FE4EE556-66B7-3DE9-77DC-4ADDCDB0B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854" y="1710086"/>
                <a:ext cx="707320" cy="532737"/>
              </a:xfrm>
              <a:prstGeom prst="roundRect">
                <a:avLst/>
              </a:prstGeom>
              <a:blipFill>
                <a:blip r:embed="rId10"/>
                <a:stretch>
                  <a:fillRect l="-19298" b="-9091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文字方塊 110">
            <a:extLst>
              <a:ext uri="{FF2B5EF4-FFF2-40B4-BE49-F238E27FC236}">
                <a16:creationId xmlns:a16="http://schemas.microsoft.com/office/drawing/2014/main" id="{B06F6DB3-C567-17C8-BBC2-51BC71250108}"/>
              </a:ext>
            </a:extLst>
          </p:cNvPr>
          <p:cNvSpPr txBox="1"/>
          <p:nvPr/>
        </p:nvSpPr>
        <p:spPr>
          <a:xfrm>
            <a:off x="820501" y="2307899"/>
            <a:ext cx="868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React.js</a:t>
            </a:r>
            <a:endParaRPr lang="zh-TW" altLang="en-US" sz="12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圓角矩形 114">
            <a:extLst>
              <a:ext uri="{FF2B5EF4-FFF2-40B4-BE49-F238E27FC236}">
                <a16:creationId xmlns:a16="http://schemas.microsoft.com/office/drawing/2014/main" id="{CDEDFCF3-9FC6-23D3-43E3-1DB4C32245CF}"/>
              </a:ext>
            </a:extLst>
          </p:cNvPr>
          <p:cNvSpPr/>
          <p:nvPr/>
        </p:nvSpPr>
        <p:spPr>
          <a:xfrm>
            <a:off x="2038139" y="569301"/>
            <a:ext cx="1137143" cy="57764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6" name="直線單箭頭接點 16">
            <a:extLst>
              <a:ext uri="{FF2B5EF4-FFF2-40B4-BE49-F238E27FC236}">
                <a16:creationId xmlns:a16="http://schemas.microsoft.com/office/drawing/2014/main" id="{CCBB8387-0BA1-169C-F1F4-EEA08CBFB30A}"/>
              </a:ext>
            </a:extLst>
          </p:cNvPr>
          <p:cNvCxnSpPr>
            <a:cxnSpLocks/>
          </p:cNvCxnSpPr>
          <p:nvPr/>
        </p:nvCxnSpPr>
        <p:spPr>
          <a:xfrm flipH="1">
            <a:off x="1608899" y="1876783"/>
            <a:ext cx="54061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6">
            <a:extLst>
              <a:ext uri="{FF2B5EF4-FFF2-40B4-BE49-F238E27FC236}">
                <a16:creationId xmlns:a16="http://schemas.microsoft.com/office/drawing/2014/main" id="{9218B298-C7BD-B846-7344-3E4C05E8D2DD}"/>
              </a:ext>
            </a:extLst>
          </p:cNvPr>
          <p:cNvCxnSpPr>
            <a:cxnSpLocks/>
          </p:cNvCxnSpPr>
          <p:nvPr/>
        </p:nvCxnSpPr>
        <p:spPr>
          <a:xfrm>
            <a:off x="1608899" y="2070743"/>
            <a:ext cx="54061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0">
            <a:extLst>
              <a:ext uri="{FF2B5EF4-FFF2-40B4-BE49-F238E27FC236}">
                <a16:creationId xmlns:a16="http://schemas.microsoft.com/office/drawing/2014/main" id="{C9FEC6C6-8E43-B112-D039-92775FB2B6EE}"/>
              </a:ext>
            </a:extLst>
          </p:cNvPr>
          <p:cNvSpPr txBox="1"/>
          <p:nvPr/>
        </p:nvSpPr>
        <p:spPr>
          <a:xfrm>
            <a:off x="522074" y="547617"/>
            <a:ext cx="1607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 and Modified</a:t>
            </a:r>
            <a:endParaRPr lang="zh-TW" altLang="en-US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文字方塊 110">
            <a:extLst>
              <a:ext uri="{FF2B5EF4-FFF2-40B4-BE49-F238E27FC236}">
                <a16:creationId xmlns:a16="http://schemas.microsoft.com/office/drawing/2014/main" id="{EFC34173-5986-F824-7BC4-74371217BB6A}"/>
              </a:ext>
            </a:extLst>
          </p:cNvPr>
          <p:cNvSpPr txBox="1"/>
          <p:nvPr/>
        </p:nvSpPr>
        <p:spPr>
          <a:xfrm>
            <a:off x="6970028" y="885087"/>
            <a:ext cx="2210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 and Implemented</a:t>
            </a:r>
            <a:endParaRPr lang="zh-TW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2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6">
            <a:extLst>
              <a:ext uri="{FF2B5EF4-FFF2-40B4-BE49-F238E27FC236}">
                <a16:creationId xmlns:a16="http://schemas.microsoft.com/office/drawing/2014/main" id="{D5263A5D-B629-07AA-CE04-F6ACF548BA05}"/>
              </a:ext>
            </a:extLst>
          </p:cNvPr>
          <p:cNvSpPr/>
          <p:nvPr/>
        </p:nvSpPr>
        <p:spPr>
          <a:xfrm>
            <a:off x="7346787" y="1311279"/>
            <a:ext cx="3959761" cy="354275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2600"/>
              </a:solidFill>
            </a:endParaRP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D75B2EEA-6B1A-AE05-91D5-0CD9D8E42A3A}"/>
              </a:ext>
            </a:extLst>
          </p:cNvPr>
          <p:cNvSpPr/>
          <p:nvPr/>
        </p:nvSpPr>
        <p:spPr>
          <a:xfrm>
            <a:off x="7346787" y="4589097"/>
            <a:ext cx="3959761" cy="402192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CLI</a:t>
            </a:r>
            <a:endParaRPr lang="zh-TW" alt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線單箭頭接點 16">
            <a:extLst>
              <a:ext uri="{FF2B5EF4-FFF2-40B4-BE49-F238E27FC236}">
                <a16:creationId xmlns:a16="http://schemas.microsoft.com/office/drawing/2014/main" id="{73BB59EE-729D-3EF9-DA5E-AF4E5FE38E79}"/>
              </a:ext>
            </a:extLst>
          </p:cNvPr>
          <p:cNvCxnSpPr>
            <a:cxnSpLocks/>
          </p:cNvCxnSpPr>
          <p:nvPr/>
        </p:nvCxnSpPr>
        <p:spPr>
          <a:xfrm flipH="1" flipV="1">
            <a:off x="9212593" y="5034939"/>
            <a:ext cx="6769" cy="59750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110">
            <a:extLst>
              <a:ext uri="{FF2B5EF4-FFF2-40B4-BE49-F238E27FC236}">
                <a16:creationId xmlns:a16="http://schemas.microsoft.com/office/drawing/2014/main" id="{21AA3044-717B-CE28-8483-6E2F02E91309}"/>
              </a:ext>
            </a:extLst>
          </p:cNvPr>
          <p:cNvSpPr txBox="1"/>
          <p:nvPr/>
        </p:nvSpPr>
        <p:spPr>
          <a:xfrm>
            <a:off x="8930197" y="5632441"/>
            <a:ext cx="64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9E078C14-43CE-4CFB-7EFE-7B3BC5702A53}"/>
              </a:ext>
            </a:extLst>
          </p:cNvPr>
          <p:cNvSpPr/>
          <p:nvPr/>
        </p:nvSpPr>
        <p:spPr>
          <a:xfrm>
            <a:off x="7417081" y="4188717"/>
            <a:ext cx="3819171" cy="325332"/>
          </a:xfrm>
          <a:prstGeom prst="roundRect">
            <a:avLst/>
          </a:prstGeom>
          <a:solidFill>
            <a:srgbClr val="FF9300"/>
          </a:solidFill>
          <a:ln w="2857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Ubuntu Azure VM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圓角矩形 34">
            <a:extLst>
              <a:ext uri="{FF2B5EF4-FFF2-40B4-BE49-F238E27FC236}">
                <a16:creationId xmlns:a16="http://schemas.microsoft.com/office/drawing/2014/main" id="{D01B24E5-7848-64ED-235A-D47FFEDFBA63}"/>
              </a:ext>
            </a:extLst>
          </p:cNvPr>
          <p:cNvSpPr/>
          <p:nvPr/>
        </p:nvSpPr>
        <p:spPr>
          <a:xfrm>
            <a:off x="9831444" y="2752337"/>
            <a:ext cx="1404808" cy="10364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Next.js</a:t>
            </a: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 &amp;&amp; </a:t>
            </a:r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React.js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圓角矩形 35">
            <a:extLst>
              <a:ext uri="{FF2B5EF4-FFF2-40B4-BE49-F238E27FC236}">
                <a16:creationId xmlns:a16="http://schemas.microsoft.com/office/drawing/2014/main" id="{518DCB35-C473-2A5C-26BC-838E894E4FE7}"/>
              </a:ext>
            </a:extLst>
          </p:cNvPr>
          <p:cNvSpPr/>
          <p:nvPr/>
        </p:nvSpPr>
        <p:spPr>
          <a:xfrm>
            <a:off x="7919637" y="3022487"/>
            <a:ext cx="1192551" cy="766276"/>
          </a:xfrm>
          <a:prstGeom prst="roundRect">
            <a:avLst/>
          </a:prstGeom>
          <a:solidFill>
            <a:srgbClr val="9437FF"/>
          </a:solidFill>
          <a:ln>
            <a:solidFill>
              <a:srgbClr val="943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直線單箭頭接點 16">
            <a:extLst>
              <a:ext uri="{FF2B5EF4-FFF2-40B4-BE49-F238E27FC236}">
                <a16:creationId xmlns:a16="http://schemas.microsoft.com/office/drawing/2014/main" id="{55D8B32D-9B5C-CCEA-036C-30A8D9785B76}"/>
              </a:ext>
            </a:extLst>
          </p:cNvPr>
          <p:cNvCxnSpPr>
            <a:cxnSpLocks/>
          </p:cNvCxnSpPr>
          <p:nvPr/>
        </p:nvCxnSpPr>
        <p:spPr>
          <a:xfrm flipH="1">
            <a:off x="9071891" y="3528607"/>
            <a:ext cx="72636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110">
            <a:extLst>
              <a:ext uri="{FF2B5EF4-FFF2-40B4-BE49-F238E27FC236}">
                <a16:creationId xmlns:a16="http://schemas.microsoft.com/office/drawing/2014/main" id="{5680327F-EB97-FE0F-796F-DC15E87E16BC}"/>
              </a:ext>
            </a:extLst>
          </p:cNvPr>
          <p:cNvSpPr txBox="1"/>
          <p:nvPr/>
        </p:nvSpPr>
        <p:spPr>
          <a:xfrm>
            <a:off x="9079717" y="3196836"/>
            <a:ext cx="71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:8080</a:t>
            </a:r>
            <a:endParaRPr lang="zh-TW" alt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直線單箭頭接點 16">
            <a:extLst>
              <a:ext uri="{FF2B5EF4-FFF2-40B4-BE49-F238E27FC236}">
                <a16:creationId xmlns:a16="http://schemas.microsoft.com/office/drawing/2014/main" id="{71727180-BE15-406F-FEE3-F57C4D5C0E5C}"/>
              </a:ext>
            </a:extLst>
          </p:cNvPr>
          <p:cNvCxnSpPr>
            <a:cxnSpLocks/>
          </p:cNvCxnSpPr>
          <p:nvPr/>
        </p:nvCxnSpPr>
        <p:spPr>
          <a:xfrm>
            <a:off x="9112188" y="3231998"/>
            <a:ext cx="72636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>
            <a:extLst>
              <a:ext uri="{FF2B5EF4-FFF2-40B4-BE49-F238E27FC236}">
                <a16:creationId xmlns:a16="http://schemas.microsoft.com/office/drawing/2014/main" id="{BB223B67-ED11-7672-5D2C-060346B71C7D}"/>
              </a:ext>
            </a:extLst>
          </p:cNvPr>
          <p:cNvSpPr/>
          <p:nvPr/>
        </p:nvSpPr>
        <p:spPr>
          <a:xfrm>
            <a:off x="7960219" y="1462965"/>
            <a:ext cx="1049573" cy="76627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certbot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直線單箭頭接點 16">
            <a:extLst>
              <a:ext uri="{FF2B5EF4-FFF2-40B4-BE49-F238E27FC236}">
                <a16:creationId xmlns:a16="http://schemas.microsoft.com/office/drawing/2014/main" id="{313A107F-DDFB-0584-F36A-7B2B04A00BBC}"/>
              </a:ext>
            </a:extLst>
          </p:cNvPr>
          <p:cNvCxnSpPr>
            <a:cxnSpLocks/>
          </p:cNvCxnSpPr>
          <p:nvPr/>
        </p:nvCxnSpPr>
        <p:spPr>
          <a:xfrm>
            <a:off x="8359464" y="2253583"/>
            <a:ext cx="0" cy="74185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16">
            <a:extLst>
              <a:ext uri="{FF2B5EF4-FFF2-40B4-BE49-F238E27FC236}">
                <a16:creationId xmlns:a16="http://schemas.microsoft.com/office/drawing/2014/main" id="{FF983A63-3332-C7FC-0AF7-62CD85E917CF}"/>
              </a:ext>
            </a:extLst>
          </p:cNvPr>
          <p:cNvCxnSpPr>
            <a:cxnSpLocks/>
          </p:cNvCxnSpPr>
          <p:nvPr/>
        </p:nvCxnSpPr>
        <p:spPr>
          <a:xfrm flipV="1">
            <a:off x="8607279" y="2229241"/>
            <a:ext cx="0" cy="7661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110">
            <a:extLst>
              <a:ext uri="{FF2B5EF4-FFF2-40B4-BE49-F238E27FC236}">
                <a16:creationId xmlns:a16="http://schemas.microsoft.com/office/drawing/2014/main" id="{A274984D-DCD2-1459-ABCC-9B5F0E1282D5}"/>
              </a:ext>
            </a:extLst>
          </p:cNvPr>
          <p:cNvSpPr txBox="1"/>
          <p:nvPr/>
        </p:nvSpPr>
        <p:spPr>
          <a:xfrm>
            <a:off x="7929673" y="2444560"/>
            <a:ext cx="111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zh-TW" alt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直線單箭頭接點 16">
            <a:extLst>
              <a:ext uri="{FF2B5EF4-FFF2-40B4-BE49-F238E27FC236}">
                <a16:creationId xmlns:a16="http://schemas.microsoft.com/office/drawing/2014/main" id="{A56B879C-C31A-E956-CE6F-ED4ABDB3D4DC}"/>
              </a:ext>
            </a:extLst>
          </p:cNvPr>
          <p:cNvCxnSpPr>
            <a:cxnSpLocks/>
          </p:cNvCxnSpPr>
          <p:nvPr/>
        </p:nvCxnSpPr>
        <p:spPr>
          <a:xfrm flipH="1">
            <a:off x="6775475" y="3547073"/>
            <a:ext cx="114416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110">
            <a:extLst>
              <a:ext uri="{FF2B5EF4-FFF2-40B4-BE49-F238E27FC236}">
                <a16:creationId xmlns:a16="http://schemas.microsoft.com/office/drawing/2014/main" id="{2DFC4C87-5304-D3AE-ADD6-AA424DE68BC9}"/>
              </a:ext>
            </a:extLst>
          </p:cNvPr>
          <p:cNvSpPr txBox="1"/>
          <p:nvPr/>
        </p:nvSpPr>
        <p:spPr>
          <a:xfrm>
            <a:off x="6991497" y="3380025"/>
            <a:ext cx="71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:443</a:t>
            </a:r>
            <a:endParaRPr lang="zh-TW" alt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直線單箭頭接點 16">
            <a:extLst>
              <a:ext uri="{FF2B5EF4-FFF2-40B4-BE49-F238E27FC236}">
                <a16:creationId xmlns:a16="http://schemas.microsoft.com/office/drawing/2014/main" id="{70D78616-3948-F4F8-5B5A-EE1682045324}"/>
              </a:ext>
            </a:extLst>
          </p:cNvPr>
          <p:cNvCxnSpPr>
            <a:cxnSpLocks/>
          </p:cNvCxnSpPr>
          <p:nvPr/>
        </p:nvCxnSpPr>
        <p:spPr>
          <a:xfrm>
            <a:off x="6775475" y="3231998"/>
            <a:ext cx="114416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110">
            <a:extLst>
              <a:ext uri="{FF2B5EF4-FFF2-40B4-BE49-F238E27FC236}">
                <a16:creationId xmlns:a16="http://schemas.microsoft.com/office/drawing/2014/main" id="{74BD7B19-8D68-5BDD-56AF-8294F69D2302}"/>
              </a:ext>
            </a:extLst>
          </p:cNvPr>
          <p:cNvSpPr txBox="1"/>
          <p:nvPr/>
        </p:nvSpPr>
        <p:spPr>
          <a:xfrm>
            <a:off x="6947413" y="2873933"/>
            <a:ext cx="87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endParaRPr lang="zh-TW" alt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圓角矩形 56">
            <a:extLst>
              <a:ext uri="{FF2B5EF4-FFF2-40B4-BE49-F238E27FC236}">
                <a16:creationId xmlns:a16="http://schemas.microsoft.com/office/drawing/2014/main" id="{EF0F868A-C948-84D4-A65F-F421A3F833AB}"/>
              </a:ext>
            </a:extLst>
          </p:cNvPr>
          <p:cNvSpPr/>
          <p:nvPr/>
        </p:nvSpPr>
        <p:spPr>
          <a:xfrm>
            <a:off x="5847202" y="3149070"/>
            <a:ext cx="910417" cy="569509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字方塊 110">
            <a:extLst>
              <a:ext uri="{FF2B5EF4-FFF2-40B4-BE49-F238E27FC236}">
                <a16:creationId xmlns:a16="http://schemas.microsoft.com/office/drawing/2014/main" id="{09A0F978-7BF1-633E-7E76-E481D0E7F91A}"/>
              </a:ext>
            </a:extLst>
          </p:cNvPr>
          <p:cNvSpPr txBox="1"/>
          <p:nvPr/>
        </p:nvSpPr>
        <p:spPr>
          <a:xfrm>
            <a:off x="5916796" y="2757758"/>
            <a:ext cx="774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圓角矩形 6">
            <a:extLst>
              <a:ext uri="{FF2B5EF4-FFF2-40B4-BE49-F238E27FC236}">
                <a16:creationId xmlns:a16="http://schemas.microsoft.com/office/drawing/2014/main" id="{18A3491F-28F5-B2A9-A725-10130ED0E5B8}"/>
              </a:ext>
            </a:extLst>
          </p:cNvPr>
          <p:cNvSpPr/>
          <p:nvPr/>
        </p:nvSpPr>
        <p:spPr>
          <a:xfrm>
            <a:off x="1789759" y="1361816"/>
            <a:ext cx="3342713" cy="354275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2600"/>
              </a:solidFill>
            </a:endParaRPr>
          </a:p>
        </p:txBody>
      </p:sp>
      <p:sp>
        <p:nvSpPr>
          <p:cNvPr id="46" name="圓角矩形 45">
            <a:extLst>
              <a:ext uri="{FF2B5EF4-FFF2-40B4-BE49-F238E27FC236}">
                <a16:creationId xmlns:a16="http://schemas.microsoft.com/office/drawing/2014/main" id="{05ECAC87-B302-2E14-D127-6444CA7760A4}"/>
              </a:ext>
            </a:extLst>
          </p:cNvPr>
          <p:cNvSpPr/>
          <p:nvPr/>
        </p:nvSpPr>
        <p:spPr>
          <a:xfrm>
            <a:off x="1789760" y="4639634"/>
            <a:ext cx="3342712" cy="402192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rgbClr val="FF2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CLI</a:t>
            </a:r>
            <a:endParaRPr lang="zh-TW" altLang="en-US" sz="1600" b="1" dirty="0">
              <a:solidFill>
                <a:srgbClr val="FF2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直線單箭頭接點 16">
            <a:extLst>
              <a:ext uri="{FF2B5EF4-FFF2-40B4-BE49-F238E27FC236}">
                <a16:creationId xmlns:a16="http://schemas.microsoft.com/office/drawing/2014/main" id="{24960E20-6FC6-5A7A-66CF-EBBBDD1F761A}"/>
              </a:ext>
            </a:extLst>
          </p:cNvPr>
          <p:cNvCxnSpPr>
            <a:cxnSpLocks/>
          </p:cNvCxnSpPr>
          <p:nvPr/>
        </p:nvCxnSpPr>
        <p:spPr>
          <a:xfrm flipH="1" flipV="1">
            <a:off x="3215078" y="5056245"/>
            <a:ext cx="6769" cy="59750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110">
            <a:extLst>
              <a:ext uri="{FF2B5EF4-FFF2-40B4-BE49-F238E27FC236}">
                <a16:creationId xmlns:a16="http://schemas.microsoft.com/office/drawing/2014/main" id="{296FBB2C-FC92-37A3-F41D-605AF2832457}"/>
              </a:ext>
            </a:extLst>
          </p:cNvPr>
          <p:cNvSpPr txBox="1"/>
          <p:nvPr/>
        </p:nvSpPr>
        <p:spPr>
          <a:xfrm>
            <a:off x="2932682" y="5653747"/>
            <a:ext cx="64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圓角矩形 52">
            <a:extLst>
              <a:ext uri="{FF2B5EF4-FFF2-40B4-BE49-F238E27FC236}">
                <a16:creationId xmlns:a16="http://schemas.microsoft.com/office/drawing/2014/main" id="{643B6EA6-89BC-947B-6828-CF71819998A2}"/>
              </a:ext>
            </a:extLst>
          </p:cNvPr>
          <p:cNvSpPr/>
          <p:nvPr/>
        </p:nvSpPr>
        <p:spPr>
          <a:xfrm>
            <a:off x="1860053" y="4239254"/>
            <a:ext cx="3187061" cy="325332"/>
          </a:xfrm>
          <a:prstGeom prst="roundRect">
            <a:avLst/>
          </a:prstGeom>
          <a:solidFill>
            <a:srgbClr val="FF9300"/>
          </a:solidFill>
          <a:ln w="2857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EC2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圓角矩形 54">
            <a:extLst>
              <a:ext uri="{FF2B5EF4-FFF2-40B4-BE49-F238E27FC236}">
                <a16:creationId xmlns:a16="http://schemas.microsoft.com/office/drawing/2014/main" id="{7E6A3767-25F5-2C58-3D98-A372E1B73FE2}"/>
              </a:ext>
            </a:extLst>
          </p:cNvPr>
          <p:cNvSpPr/>
          <p:nvPr/>
        </p:nvSpPr>
        <p:spPr>
          <a:xfrm>
            <a:off x="4289350" y="3082654"/>
            <a:ext cx="757764" cy="72378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圓角矩形 55">
            <a:extLst>
              <a:ext uri="{FF2B5EF4-FFF2-40B4-BE49-F238E27FC236}">
                <a16:creationId xmlns:a16="http://schemas.microsoft.com/office/drawing/2014/main" id="{709021F5-48F2-F64C-E53E-A58E8BF70A0E}"/>
              </a:ext>
            </a:extLst>
          </p:cNvPr>
          <p:cNvSpPr/>
          <p:nvPr/>
        </p:nvSpPr>
        <p:spPr>
          <a:xfrm>
            <a:off x="2210267" y="3052316"/>
            <a:ext cx="1364353" cy="766276"/>
          </a:xfrm>
          <a:prstGeom prst="roundRect">
            <a:avLst/>
          </a:prstGeom>
          <a:solidFill>
            <a:srgbClr val="9437FF"/>
          </a:solidFill>
          <a:ln>
            <a:solidFill>
              <a:srgbClr val="943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Cloudfront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直線單箭頭接點 16">
            <a:extLst>
              <a:ext uri="{FF2B5EF4-FFF2-40B4-BE49-F238E27FC236}">
                <a16:creationId xmlns:a16="http://schemas.microsoft.com/office/drawing/2014/main" id="{60E3FA88-8EC3-7E28-98AC-055BC9A2C020}"/>
              </a:ext>
            </a:extLst>
          </p:cNvPr>
          <p:cNvCxnSpPr>
            <a:cxnSpLocks/>
          </p:cNvCxnSpPr>
          <p:nvPr/>
        </p:nvCxnSpPr>
        <p:spPr>
          <a:xfrm flipH="1">
            <a:off x="3574620" y="3579144"/>
            <a:ext cx="666607" cy="67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110">
            <a:extLst>
              <a:ext uri="{FF2B5EF4-FFF2-40B4-BE49-F238E27FC236}">
                <a16:creationId xmlns:a16="http://schemas.microsoft.com/office/drawing/2014/main" id="{333B39E6-BAAB-5FF1-7F13-F5FE3F5AFE04}"/>
              </a:ext>
            </a:extLst>
          </p:cNvPr>
          <p:cNvSpPr txBox="1"/>
          <p:nvPr/>
        </p:nvSpPr>
        <p:spPr>
          <a:xfrm>
            <a:off x="3522689" y="3247373"/>
            <a:ext cx="71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:80</a:t>
            </a:r>
            <a:endParaRPr lang="zh-TW" alt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直線單箭頭接點 16">
            <a:extLst>
              <a:ext uri="{FF2B5EF4-FFF2-40B4-BE49-F238E27FC236}">
                <a16:creationId xmlns:a16="http://schemas.microsoft.com/office/drawing/2014/main" id="{40326CC1-1D17-2BFF-0F6E-290E58BA5BEE}"/>
              </a:ext>
            </a:extLst>
          </p:cNvPr>
          <p:cNvCxnSpPr>
            <a:cxnSpLocks/>
          </p:cNvCxnSpPr>
          <p:nvPr/>
        </p:nvCxnSpPr>
        <p:spPr>
          <a:xfrm>
            <a:off x="3574620" y="3282535"/>
            <a:ext cx="70690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圓角矩形 61">
            <a:extLst>
              <a:ext uri="{FF2B5EF4-FFF2-40B4-BE49-F238E27FC236}">
                <a16:creationId xmlns:a16="http://schemas.microsoft.com/office/drawing/2014/main" id="{0E59C959-3A9F-0FFB-2DBD-FACF62F04034}"/>
              </a:ext>
            </a:extLst>
          </p:cNvPr>
          <p:cNvSpPr/>
          <p:nvPr/>
        </p:nvSpPr>
        <p:spPr>
          <a:xfrm>
            <a:off x="2349998" y="1503004"/>
            <a:ext cx="1192547" cy="76627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AWS Cert Manage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直線單箭頭接點 16">
            <a:extLst>
              <a:ext uri="{FF2B5EF4-FFF2-40B4-BE49-F238E27FC236}">
                <a16:creationId xmlns:a16="http://schemas.microsoft.com/office/drawing/2014/main" id="{933A17B1-17FB-4CD2-D0CD-59A1D9E8E419}"/>
              </a:ext>
            </a:extLst>
          </p:cNvPr>
          <p:cNvCxnSpPr>
            <a:cxnSpLocks/>
          </p:cNvCxnSpPr>
          <p:nvPr/>
        </p:nvCxnSpPr>
        <p:spPr>
          <a:xfrm>
            <a:off x="2802436" y="2304120"/>
            <a:ext cx="0" cy="74185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16">
            <a:extLst>
              <a:ext uri="{FF2B5EF4-FFF2-40B4-BE49-F238E27FC236}">
                <a16:creationId xmlns:a16="http://schemas.microsoft.com/office/drawing/2014/main" id="{1443681B-1EF3-E7A3-A32D-E7C3ACB2B8A5}"/>
              </a:ext>
            </a:extLst>
          </p:cNvPr>
          <p:cNvCxnSpPr>
            <a:cxnSpLocks/>
          </p:cNvCxnSpPr>
          <p:nvPr/>
        </p:nvCxnSpPr>
        <p:spPr>
          <a:xfrm flipV="1">
            <a:off x="3050251" y="2279778"/>
            <a:ext cx="0" cy="7661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110">
            <a:extLst>
              <a:ext uri="{FF2B5EF4-FFF2-40B4-BE49-F238E27FC236}">
                <a16:creationId xmlns:a16="http://schemas.microsoft.com/office/drawing/2014/main" id="{86CF30A4-40AE-716F-CE05-27191CD483C2}"/>
              </a:ext>
            </a:extLst>
          </p:cNvPr>
          <p:cNvSpPr txBox="1"/>
          <p:nvPr/>
        </p:nvSpPr>
        <p:spPr>
          <a:xfrm>
            <a:off x="2372645" y="2495097"/>
            <a:ext cx="111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zh-TW" alt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直線單箭頭接點 16">
            <a:extLst>
              <a:ext uri="{FF2B5EF4-FFF2-40B4-BE49-F238E27FC236}">
                <a16:creationId xmlns:a16="http://schemas.microsoft.com/office/drawing/2014/main" id="{F011DA0A-F3B6-357F-4105-31455ADD621F}"/>
              </a:ext>
            </a:extLst>
          </p:cNvPr>
          <p:cNvCxnSpPr>
            <a:cxnSpLocks/>
          </p:cNvCxnSpPr>
          <p:nvPr/>
        </p:nvCxnSpPr>
        <p:spPr>
          <a:xfrm flipH="1" flipV="1">
            <a:off x="1218447" y="3597610"/>
            <a:ext cx="958631" cy="4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110">
            <a:extLst>
              <a:ext uri="{FF2B5EF4-FFF2-40B4-BE49-F238E27FC236}">
                <a16:creationId xmlns:a16="http://schemas.microsoft.com/office/drawing/2014/main" id="{2D84FCB7-0314-3854-CA48-E31882ED1322}"/>
              </a:ext>
            </a:extLst>
          </p:cNvPr>
          <p:cNvSpPr txBox="1"/>
          <p:nvPr/>
        </p:nvSpPr>
        <p:spPr>
          <a:xfrm>
            <a:off x="1289434" y="3435454"/>
            <a:ext cx="71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:443</a:t>
            </a:r>
            <a:endParaRPr lang="zh-TW" alt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直線單箭頭接點 16">
            <a:extLst>
              <a:ext uri="{FF2B5EF4-FFF2-40B4-BE49-F238E27FC236}">
                <a16:creationId xmlns:a16="http://schemas.microsoft.com/office/drawing/2014/main" id="{335F8C2D-79C8-C58B-B537-49F13210E9E8}"/>
              </a:ext>
            </a:extLst>
          </p:cNvPr>
          <p:cNvCxnSpPr>
            <a:cxnSpLocks/>
          </p:cNvCxnSpPr>
          <p:nvPr/>
        </p:nvCxnSpPr>
        <p:spPr>
          <a:xfrm>
            <a:off x="1218447" y="3282535"/>
            <a:ext cx="95863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110">
            <a:extLst>
              <a:ext uri="{FF2B5EF4-FFF2-40B4-BE49-F238E27FC236}">
                <a16:creationId xmlns:a16="http://schemas.microsoft.com/office/drawing/2014/main" id="{DC01879F-4C4C-F64E-2F27-A56541D44581}"/>
              </a:ext>
            </a:extLst>
          </p:cNvPr>
          <p:cNvSpPr txBox="1"/>
          <p:nvPr/>
        </p:nvSpPr>
        <p:spPr>
          <a:xfrm>
            <a:off x="1283070" y="2943981"/>
            <a:ext cx="87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endParaRPr lang="zh-TW" alt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圓角矩形 69">
            <a:extLst>
              <a:ext uri="{FF2B5EF4-FFF2-40B4-BE49-F238E27FC236}">
                <a16:creationId xmlns:a16="http://schemas.microsoft.com/office/drawing/2014/main" id="{DFD2D2C2-FCF7-127F-E805-382E6ED97782}"/>
              </a:ext>
            </a:extLst>
          </p:cNvPr>
          <p:cNvSpPr/>
          <p:nvPr/>
        </p:nvSpPr>
        <p:spPr>
          <a:xfrm>
            <a:off x="290174" y="3199607"/>
            <a:ext cx="910417" cy="569509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文字方塊 110">
            <a:extLst>
              <a:ext uri="{FF2B5EF4-FFF2-40B4-BE49-F238E27FC236}">
                <a16:creationId xmlns:a16="http://schemas.microsoft.com/office/drawing/2014/main" id="{A177E9E9-4629-FC1E-B86B-00A95F8CB65B}"/>
              </a:ext>
            </a:extLst>
          </p:cNvPr>
          <p:cNvSpPr txBox="1"/>
          <p:nvPr/>
        </p:nvSpPr>
        <p:spPr>
          <a:xfrm>
            <a:off x="359768" y="2808295"/>
            <a:ext cx="774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文字方塊 110">
            <a:extLst>
              <a:ext uri="{FF2B5EF4-FFF2-40B4-BE49-F238E27FC236}">
                <a16:creationId xmlns:a16="http://schemas.microsoft.com/office/drawing/2014/main" id="{0807AC04-AF69-CB18-E973-DA3275F0F1A3}"/>
              </a:ext>
            </a:extLst>
          </p:cNvPr>
          <p:cNvSpPr txBox="1"/>
          <p:nvPr/>
        </p:nvSpPr>
        <p:spPr>
          <a:xfrm>
            <a:off x="2039978" y="606666"/>
            <a:ext cx="2309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Personal Website Single Page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文字方塊 110">
            <a:extLst>
              <a:ext uri="{FF2B5EF4-FFF2-40B4-BE49-F238E27FC236}">
                <a16:creationId xmlns:a16="http://schemas.microsoft.com/office/drawing/2014/main" id="{0D4B7E39-881E-72B1-17CC-0A8D9081363B}"/>
              </a:ext>
            </a:extLst>
          </p:cNvPr>
          <p:cNvSpPr txBox="1"/>
          <p:nvPr/>
        </p:nvSpPr>
        <p:spPr>
          <a:xfrm>
            <a:off x="8064669" y="572279"/>
            <a:ext cx="2309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Personal Website Multiple Page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06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圖表 的圖片&#10;&#10;自動產生的描述">
            <a:extLst>
              <a:ext uri="{FF2B5EF4-FFF2-40B4-BE49-F238E27FC236}">
                <a16:creationId xmlns:a16="http://schemas.microsoft.com/office/drawing/2014/main" id="{36EEA218-2121-BDE2-3490-0EF08A077A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t="4235" r="1096"/>
          <a:stretch/>
        </p:blipFill>
        <p:spPr>
          <a:xfrm>
            <a:off x="410723" y="234198"/>
            <a:ext cx="11370553" cy="584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0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6">
            <a:extLst>
              <a:ext uri="{FF2B5EF4-FFF2-40B4-BE49-F238E27FC236}">
                <a16:creationId xmlns:a16="http://schemas.microsoft.com/office/drawing/2014/main" id="{25534FDD-656C-F527-C36F-D71F584342E1}"/>
              </a:ext>
            </a:extLst>
          </p:cNvPr>
          <p:cNvSpPr/>
          <p:nvPr/>
        </p:nvSpPr>
        <p:spPr>
          <a:xfrm>
            <a:off x="2829482" y="1455088"/>
            <a:ext cx="6786006" cy="37510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2600"/>
                </a:solidFill>
              </a:rPr>
              <a:t>≈</a:t>
            </a:r>
            <a:endParaRPr lang="zh-TW" altLang="en-US" dirty="0">
              <a:solidFill>
                <a:srgbClr val="FF2600"/>
              </a:solidFill>
            </a:endParaRP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9855056D-0FE4-16DA-F311-75A1A4793CBB}"/>
              </a:ext>
            </a:extLst>
          </p:cNvPr>
          <p:cNvSpPr/>
          <p:nvPr/>
        </p:nvSpPr>
        <p:spPr>
          <a:xfrm>
            <a:off x="2867303" y="4877552"/>
            <a:ext cx="6758931" cy="402192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CLI</a:t>
            </a:r>
            <a:endParaRPr lang="zh-TW" alt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線單箭頭接點 16">
            <a:extLst>
              <a:ext uri="{FF2B5EF4-FFF2-40B4-BE49-F238E27FC236}">
                <a16:creationId xmlns:a16="http://schemas.microsoft.com/office/drawing/2014/main" id="{F3E364AA-7D3F-FEA5-083B-264C6E5687BC}"/>
              </a:ext>
            </a:extLst>
          </p:cNvPr>
          <p:cNvCxnSpPr>
            <a:cxnSpLocks/>
          </p:cNvCxnSpPr>
          <p:nvPr/>
        </p:nvCxnSpPr>
        <p:spPr>
          <a:xfrm flipH="1" flipV="1">
            <a:off x="6458773" y="5336395"/>
            <a:ext cx="6769" cy="59750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110">
            <a:extLst>
              <a:ext uri="{FF2B5EF4-FFF2-40B4-BE49-F238E27FC236}">
                <a16:creationId xmlns:a16="http://schemas.microsoft.com/office/drawing/2014/main" id="{E937C9E1-A23D-3A9E-BA75-BB853A55845B}"/>
              </a:ext>
            </a:extLst>
          </p:cNvPr>
          <p:cNvSpPr txBox="1"/>
          <p:nvPr/>
        </p:nvSpPr>
        <p:spPr>
          <a:xfrm>
            <a:off x="6176377" y="5933897"/>
            <a:ext cx="64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Staff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7EF578F3-116F-DA80-D307-F3E4C535F6C3}"/>
              </a:ext>
            </a:extLst>
          </p:cNvPr>
          <p:cNvSpPr/>
          <p:nvPr/>
        </p:nvSpPr>
        <p:spPr>
          <a:xfrm>
            <a:off x="2932851" y="4467420"/>
            <a:ext cx="6564982" cy="325332"/>
          </a:xfrm>
          <a:prstGeom prst="round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OS: Amazon Linux 2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3312F0D4-642A-C671-A996-5ECD0BA3682B}"/>
              </a:ext>
            </a:extLst>
          </p:cNvPr>
          <p:cNvSpPr/>
          <p:nvPr/>
        </p:nvSpPr>
        <p:spPr>
          <a:xfrm>
            <a:off x="2997641" y="4068460"/>
            <a:ext cx="6376947" cy="325332"/>
          </a:xfrm>
          <a:prstGeom prst="roundRect">
            <a:avLst/>
          </a:prstGeom>
          <a:solidFill>
            <a:srgbClr val="76D6FF"/>
          </a:solidFill>
          <a:ln w="28575">
            <a:solidFill>
              <a:srgbClr val="76D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110">
            <a:extLst>
              <a:ext uri="{FF2B5EF4-FFF2-40B4-BE49-F238E27FC236}">
                <a16:creationId xmlns:a16="http://schemas.microsoft.com/office/drawing/2014/main" id="{EFE4768E-DF5C-FBE3-21DF-E8786847E86B}"/>
              </a:ext>
            </a:extLst>
          </p:cNvPr>
          <p:cNvSpPr txBox="1"/>
          <p:nvPr/>
        </p:nvSpPr>
        <p:spPr>
          <a:xfrm>
            <a:off x="5230511" y="968230"/>
            <a:ext cx="2025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Comcom</a:t>
            </a: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E10E54EE-784C-5419-6518-F84CB30E5995}"/>
              </a:ext>
            </a:extLst>
          </p:cNvPr>
          <p:cNvSpPr/>
          <p:nvPr/>
        </p:nvSpPr>
        <p:spPr>
          <a:xfrm>
            <a:off x="7211833" y="3185092"/>
            <a:ext cx="2069699" cy="7662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Python Backend (Django &amp;&amp; Flask)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1AD823CA-7691-D94A-3CED-88DE881CBD6A}"/>
              </a:ext>
            </a:extLst>
          </p:cNvPr>
          <p:cNvSpPr/>
          <p:nvPr/>
        </p:nvSpPr>
        <p:spPr>
          <a:xfrm>
            <a:off x="7505894" y="1630377"/>
            <a:ext cx="1494854" cy="68602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SQL Database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線單箭頭接點 16">
            <a:extLst>
              <a:ext uri="{FF2B5EF4-FFF2-40B4-BE49-F238E27FC236}">
                <a16:creationId xmlns:a16="http://schemas.microsoft.com/office/drawing/2014/main" id="{1F00B216-60C3-B112-217B-220CC074631E}"/>
              </a:ext>
            </a:extLst>
          </p:cNvPr>
          <p:cNvCxnSpPr>
            <a:cxnSpLocks/>
          </p:cNvCxnSpPr>
          <p:nvPr/>
        </p:nvCxnSpPr>
        <p:spPr>
          <a:xfrm flipV="1">
            <a:off x="8395109" y="2319173"/>
            <a:ext cx="0" cy="8200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6">
            <a:extLst>
              <a:ext uri="{FF2B5EF4-FFF2-40B4-BE49-F238E27FC236}">
                <a16:creationId xmlns:a16="http://schemas.microsoft.com/office/drawing/2014/main" id="{81BE0FC6-92BD-30D8-DC53-6709A09C101B}"/>
              </a:ext>
            </a:extLst>
          </p:cNvPr>
          <p:cNvCxnSpPr>
            <a:cxnSpLocks/>
          </p:cNvCxnSpPr>
          <p:nvPr/>
        </p:nvCxnSpPr>
        <p:spPr>
          <a:xfrm>
            <a:off x="8018892" y="2347700"/>
            <a:ext cx="0" cy="79154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10">
            <a:extLst>
              <a:ext uri="{FF2B5EF4-FFF2-40B4-BE49-F238E27FC236}">
                <a16:creationId xmlns:a16="http://schemas.microsoft.com/office/drawing/2014/main" id="{E38F0FAE-E46D-08EB-2C5F-3C940F4C468C}"/>
              </a:ext>
            </a:extLst>
          </p:cNvPr>
          <p:cNvSpPr txBox="1"/>
          <p:nvPr/>
        </p:nvSpPr>
        <p:spPr>
          <a:xfrm>
            <a:off x="7834547" y="2475613"/>
            <a:ext cx="71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:3306</a:t>
            </a:r>
            <a:endParaRPr lang="zh-TW" alt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線單箭頭接點 16">
            <a:extLst>
              <a:ext uri="{FF2B5EF4-FFF2-40B4-BE49-F238E27FC236}">
                <a16:creationId xmlns:a16="http://schemas.microsoft.com/office/drawing/2014/main" id="{18AE46F0-6EDD-3B24-F643-B2D219F8C140}"/>
              </a:ext>
            </a:extLst>
          </p:cNvPr>
          <p:cNvCxnSpPr>
            <a:cxnSpLocks/>
          </p:cNvCxnSpPr>
          <p:nvPr/>
        </p:nvCxnSpPr>
        <p:spPr>
          <a:xfrm>
            <a:off x="6485469" y="3376893"/>
            <a:ext cx="72636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19AB912-81CD-A351-3FA5-D2BDAF031CDD}"/>
              </a:ext>
            </a:extLst>
          </p:cNvPr>
          <p:cNvCxnSpPr>
            <a:cxnSpLocks/>
          </p:cNvCxnSpPr>
          <p:nvPr/>
        </p:nvCxnSpPr>
        <p:spPr>
          <a:xfrm flipH="1">
            <a:off x="6485469" y="3672416"/>
            <a:ext cx="72636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10">
            <a:extLst>
              <a:ext uri="{FF2B5EF4-FFF2-40B4-BE49-F238E27FC236}">
                <a16:creationId xmlns:a16="http://schemas.microsoft.com/office/drawing/2014/main" id="{D083E291-8D98-5005-312C-CB9DAEF66E8E}"/>
              </a:ext>
            </a:extLst>
          </p:cNvPr>
          <p:cNvSpPr txBox="1"/>
          <p:nvPr/>
        </p:nvSpPr>
        <p:spPr>
          <a:xfrm>
            <a:off x="6465542" y="3359111"/>
            <a:ext cx="71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:5000</a:t>
            </a:r>
            <a:endParaRPr lang="zh-TW" alt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圓角矩形 18">
            <a:extLst>
              <a:ext uri="{FF2B5EF4-FFF2-40B4-BE49-F238E27FC236}">
                <a16:creationId xmlns:a16="http://schemas.microsoft.com/office/drawing/2014/main" id="{A451F864-4515-785E-4B4A-C5B9973752DD}"/>
              </a:ext>
            </a:extLst>
          </p:cNvPr>
          <p:cNvSpPr/>
          <p:nvPr/>
        </p:nvSpPr>
        <p:spPr>
          <a:xfrm>
            <a:off x="5292918" y="3161979"/>
            <a:ext cx="1192551" cy="7662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React.js</a:t>
            </a: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 Frontend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854165FE-C8DC-EEFA-7C1A-A1134C04D11B}"/>
              </a:ext>
            </a:extLst>
          </p:cNvPr>
          <p:cNvSpPr/>
          <p:nvPr/>
        </p:nvSpPr>
        <p:spPr>
          <a:xfrm>
            <a:off x="3402332" y="3166296"/>
            <a:ext cx="1192551" cy="766276"/>
          </a:xfrm>
          <a:prstGeom prst="roundRect">
            <a:avLst/>
          </a:prstGeom>
          <a:solidFill>
            <a:srgbClr val="9437FF"/>
          </a:solidFill>
          <a:ln>
            <a:solidFill>
              <a:srgbClr val="943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線單箭頭接點 16">
            <a:extLst>
              <a:ext uri="{FF2B5EF4-FFF2-40B4-BE49-F238E27FC236}">
                <a16:creationId xmlns:a16="http://schemas.microsoft.com/office/drawing/2014/main" id="{CC59B160-0C7B-1499-C611-5B99823E6F15}"/>
              </a:ext>
            </a:extLst>
          </p:cNvPr>
          <p:cNvCxnSpPr>
            <a:cxnSpLocks/>
          </p:cNvCxnSpPr>
          <p:nvPr/>
        </p:nvCxnSpPr>
        <p:spPr>
          <a:xfrm flipH="1">
            <a:off x="4554586" y="3672416"/>
            <a:ext cx="72636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110">
            <a:extLst>
              <a:ext uri="{FF2B5EF4-FFF2-40B4-BE49-F238E27FC236}">
                <a16:creationId xmlns:a16="http://schemas.microsoft.com/office/drawing/2014/main" id="{4444ACEF-C5B6-0506-6E70-FD1B54B7F681}"/>
              </a:ext>
            </a:extLst>
          </p:cNvPr>
          <p:cNvSpPr txBox="1"/>
          <p:nvPr/>
        </p:nvSpPr>
        <p:spPr>
          <a:xfrm>
            <a:off x="4562412" y="3340645"/>
            <a:ext cx="71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:3000</a:t>
            </a:r>
            <a:endParaRPr lang="zh-TW" alt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線單箭頭接點 16">
            <a:extLst>
              <a:ext uri="{FF2B5EF4-FFF2-40B4-BE49-F238E27FC236}">
                <a16:creationId xmlns:a16="http://schemas.microsoft.com/office/drawing/2014/main" id="{505938F9-05AE-6636-D80D-D90D607B24BB}"/>
              </a:ext>
            </a:extLst>
          </p:cNvPr>
          <p:cNvCxnSpPr>
            <a:cxnSpLocks/>
          </p:cNvCxnSpPr>
          <p:nvPr/>
        </p:nvCxnSpPr>
        <p:spPr>
          <a:xfrm>
            <a:off x="4594883" y="3375807"/>
            <a:ext cx="72636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>
            <a:extLst>
              <a:ext uri="{FF2B5EF4-FFF2-40B4-BE49-F238E27FC236}">
                <a16:creationId xmlns:a16="http://schemas.microsoft.com/office/drawing/2014/main" id="{4548C34B-0CE3-F519-B1D0-1DC661034674}"/>
              </a:ext>
            </a:extLst>
          </p:cNvPr>
          <p:cNvSpPr/>
          <p:nvPr/>
        </p:nvSpPr>
        <p:spPr>
          <a:xfrm>
            <a:off x="3442914" y="1606774"/>
            <a:ext cx="1049573" cy="76627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certbot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線單箭頭接點 16">
            <a:extLst>
              <a:ext uri="{FF2B5EF4-FFF2-40B4-BE49-F238E27FC236}">
                <a16:creationId xmlns:a16="http://schemas.microsoft.com/office/drawing/2014/main" id="{AD8510DA-95B1-5AE1-0B56-757216E5FD01}"/>
              </a:ext>
            </a:extLst>
          </p:cNvPr>
          <p:cNvCxnSpPr>
            <a:cxnSpLocks/>
          </p:cNvCxnSpPr>
          <p:nvPr/>
        </p:nvCxnSpPr>
        <p:spPr>
          <a:xfrm>
            <a:off x="3842159" y="2397392"/>
            <a:ext cx="0" cy="74185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16">
            <a:extLst>
              <a:ext uri="{FF2B5EF4-FFF2-40B4-BE49-F238E27FC236}">
                <a16:creationId xmlns:a16="http://schemas.microsoft.com/office/drawing/2014/main" id="{6FEBCE30-808C-6DEA-BFAB-02BD948FA297}"/>
              </a:ext>
            </a:extLst>
          </p:cNvPr>
          <p:cNvCxnSpPr>
            <a:cxnSpLocks/>
          </p:cNvCxnSpPr>
          <p:nvPr/>
        </p:nvCxnSpPr>
        <p:spPr>
          <a:xfrm flipV="1">
            <a:off x="4089974" y="2373050"/>
            <a:ext cx="0" cy="7661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110">
            <a:extLst>
              <a:ext uri="{FF2B5EF4-FFF2-40B4-BE49-F238E27FC236}">
                <a16:creationId xmlns:a16="http://schemas.microsoft.com/office/drawing/2014/main" id="{4D2348FD-4CD3-745F-D659-C4DF9ADCE33F}"/>
              </a:ext>
            </a:extLst>
          </p:cNvPr>
          <p:cNvSpPr txBox="1"/>
          <p:nvPr/>
        </p:nvSpPr>
        <p:spPr>
          <a:xfrm>
            <a:off x="3412368" y="2588369"/>
            <a:ext cx="111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zh-TW" alt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線單箭頭接點 16">
            <a:extLst>
              <a:ext uri="{FF2B5EF4-FFF2-40B4-BE49-F238E27FC236}">
                <a16:creationId xmlns:a16="http://schemas.microsoft.com/office/drawing/2014/main" id="{2A6AC8C2-AEA9-CE41-E249-0B32D6AC7AE9}"/>
              </a:ext>
            </a:extLst>
          </p:cNvPr>
          <p:cNvCxnSpPr>
            <a:cxnSpLocks/>
          </p:cNvCxnSpPr>
          <p:nvPr/>
        </p:nvCxnSpPr>
        <p:spPr>
          <a:xfrm flipH="1">
            <a:off x="2258170" y="3690882"/>
            <a:ext cx="114416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110">
            <a:extLst>
              <a:ext uri="{FF2B5EF4-FFF2-40B4-BE49-F238E27FC236}">
                <a16:creationId xmlns:a16="http://schemas.microsoft.com/office/drawing/2014/main" id="{BB6161BE-7D5E-7786-E7F3-589B6F49C390}"/>
              </a:ext>
            </a:extLst>
          </p:cNvPr>
          <p:cNvSpPr txBox="1"/>
          <p:nvPr/>
        </p:nvSpPr>
        <p:spPr>
          <a:xfrm>
            <a:off x="2474192" y="3523834"/>
            <a:ext cx="71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:443</a:t>
            </a:r>
            <a:endParaRPr lang="zh-TW" alt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線單箭頭接點 16">
            <a:extLst>
              <a:ext uri="{FF2B5EF4-FFF2-40B4-BE49-F238E27FC236}">
                <a16:creationId xmlns:a16="http://schemas.microsoft.com/office/drawing/2014/main" id="{0B8A8A47-9622-0DE7-D6DD-AB3A458089BB}"/>
              </a:ext>
            </a:extLst>
          </p:cNvPr>
          <p:cNvCxnSpPr>
            <a:cxnSpLocks/>
          </p:cNvCxnSpPr>
          <p:nvPr/>
        </p:nvCxnSpPr>
        <p:spPr>
          <a:xfrm>
            <a:off x="2258170" y="3375807"/>
            <a:ext cx="114416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110">
            <a:extLst>
              <a:ext uri="{FF2B5EF4-FFF2-40B4-BE49-F238E27FC236}">
                <a16:creationId xmlns:a16="http://schemas.microsoft.com/office/drawing/2014/main" id="{252642A7-C656-166C-B34F-7FAB979BD016}"/>
              </a:ext>
            </a:extLst>
          </p:cNvPr>
          <p:cNvSpPr txBox="1"/>
          <p:nvPr/>
        </p:nvSpPr>
        <p:spPr>
          <a:xfrm>
            <a:off x="2430108" y="3017742"/>
            <a:ext cx="87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endParaRPr lang="zh-TW" alt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圓角矩形 31">
            <a:extLst>
              <a:ext uri="{FF2B5EF4-FFF2-40B4-BE49-F238E27FC236}">
                <a16:creationId xmlns:a16="http://schemas.microsoft.com/office/drawing/2014/main" id="{B4354509-0B72-C912-43F7-13C1CF3F60E2}"/>
              </a:ext>
            </a:extLst>
          </p:cNvPr>
          <p:cNvSpPr/>
          <p:nvPr/>
        </p:nvSpPr>
        <p:spPr>
          <a:xfrm>
            <a:off x="1329897" y="3292879"/>
            <a:ext cx="910417" cy="569509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字方塊 110">
            <a:extLst>
              <a:ext uri="{FF2B5EF4-FFF2-40B4-BE49-F238E27FC236}">
                <a16:creationId xmlns:a16="http://schemas.microsoft.com/office/drawing/2014/main" id="{4BAA7122-EA0B-3085-58F0-CF69392CCA51}"/>
              </a:ext>
            </a:extLst>
          </p:cNvPr>
          <p:cNvSpPr txBox="1"/>
          <p:nvPr/>
        </p:nvSpPr>
        <p:spPr>
          <a:xfrm>
            <a:off x="1399491" y="2901567"/>
            <a:ext cx="774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5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圓角矩形 6">
            <a:extLst>
              <a:ext uri="{FF2B5EF4-FFF2-40B4-BE49-F238E27FC236}">
                <a16:creationId xmlns:a16="http://schemas.microsoft.com/office/drawing/2014/main" id="{FFC2AC0C-1B50-6044-97F2-59E77FFFE3E9}"/>
              </a:ext>
            </a:extLst>
          </p:cNvPr>
          <p:cNvSpPr/>
          <p:nvPr/>
        </p:nvSpPr>
        <p:spPr>
          <a:xfrm>
            <a:off x="4402458" y="3258864"/>
            <a:ext cx="3020949" cy="31150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圓角矩形 6">
            <a:extLst>
              <a:ext uri="{FF2B5EF4-FFF2-40B4-BE49-F238E27FC236}">
                <a16:creationId xmlns:a16="http://schemas.microsoft.com/office/drawing/2014/main" id="{5C94D880-6463-914B-AF31-C6F55E0E52CE}"/>
              </a:ext>
            </a:extLst>
          </p:cNvPr>
          <p:cNvSpPr/>
          <p:nvPr/>
        </p:nvSpPr>
        <p:spPr>
          <a:xfrm>
            <a:off x="3068815" y="841193"/>
            <a:ext cx="2869309" cy="144893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圓角矩形 8">
            <a:extLst>
              <a:ext uri="{FF2B5EF4-FFF2-40B4-BE49-F238E27FC236}">
                <a16:creationId xmlns:a16="http://schemas.microsoft.com/office/drawing/2014/main" id="{716A8D9C-C29C-D944-9DB7-09CEA07BDBB7}"/>
              </a:ext>
            </a:extLst>
          </p:cNvPr>
          <p:cNvSpPr/>
          <p:nvPr/>
        </p:nvSpPr>
        <p:spPr>
          <a:xfrm>
            <a:off x="3204812" y="953692"/>
            <a:ext cx="2610319" cy="29780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Information Collection…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圓角矩形 8">
            <a:extLst>
              <a:ext uri="{FF2B5EF4-FFF2-40B4-BE49-F238E27FC236}">
                <a16:creationId xmlns:a16="http://schemas.microsoft.com/office/drawing/2014/main" id="{88985FEB-F0A8-0743-908D-D3CD566EA56D}"/>
              </a:ext>
            </a:extLst>
          </p:cNvPr>
          <p:cNvSpPr/>
          <p:nvPr/>
        </p:nvSpPr>
        <p:spPr>
          <a:xfrm>
            <a:off x="3204812" y="1302951"/>
            <a:ext cx="2610319" cy="508837"/>
          </a:xfrm>
          <a:prstGeom prst="roundRect">
            <a:avLst/>
          </a:prstGeom>
          <a:solidFill>
            <a:srgbClr val="7030A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 Naming Guidelines</a:t>
            </a:r>
            <a:endParaRPr lang="zh-TW" alt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圓角矩形 8">
            <a:extLst>
              <a:ext uri="{FF2B5EF4-FFF2-40B4-BE49-F238E27FC236}">
                <a16:creationId xmlns:a16="http://schemas.microsoft.com/office/drawing/2014/main" id="{F723A70A-23C3-A64E-AE90-21E416EFDC5C}"/>
              </a:ext>
            </a:extLst>
          </p:cNvPr>
          <p:cNvSpPr/>
          <p:nvPr/>
        </p:nvSpPr>
        <p:spPr>
          <a:xfrm>
            <a:off x="3204812" y="1869154"/>
            <a:ext cx="2610319" cy="29780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Information Collection…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圓角矩形 8">
                <a:extLst>
                  <a:ext uri="{FF2B5EF4-FFF2-40B4-BE49-F238E27FC236}">
                    <a16:creationId xmlns:a16="http://schemas.microsoft.com/office/drawing/2014/main" id="{7301E7AC-41BF-DF4E-A3F9-BA00FFC64D3B}"/>
                  </a:ext>
                </a:extLst>
              </p:cNvPr>
              <p:cNvSpPr/>
              <p:nvPr/>
            </p:nvSpPr>
            <p:spPr>
              <a:xfrm>
                <a:off x="4597895" y="3357612"/>
                <a:ext cx="2610078" cy="413364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CreateTenant</a:t>
                </a:r>
                <a:r>
                  <a:rPr lang="en-US" altLang="zh-TW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𝝀</m:t>
                    </m:r>
                  </m:oMath>
                </a14:m>
                <a:endParaRPr lang="zh-TW" alt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圓角矩形 8">
                <a:extLst>
                  <a:ext uri="{FF2B5EF4-FFF2-40B4-BE49-F238E27FC236}">
                    <a16:creationId xmlns:a16="http://schemas.microsoft.com/office/drawing/2014/main" id="{7301E7AC-41BF-DF4E-A3F9-BA00FFC64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95" y="3357612"/>
                <a:ext cx="2610078" cy="413364"/>
              </a:xfrm>
              <a:prstGeom prst="roundRect">
                <a:avLst/>
              </a:prstGeom>
              <a:blipFill>
                <a:blip r:embed="rId2"/>
                <a:stretch>
                  <a:fillRect b="-88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110">
            <a:extLst>
              <a:ext uri="{FF2B5EF4-FFF2-40B4-BE49-F238E27FC236}">
                <a16:creationId xmlns:a16="http://schemas.microsoft.com/office/drawing/2014/main" id="{5052AB19-FCB0-1B47-8CBE-F684B5F7CFE4}"/>
              </a:ext>
            </a:extLst>
          </p:cNvPr>
          <p:cNvSpPr txBox="1"/>
          <p:nvPr/>
        </p:nvSpPr>
        <p:spPr>
          <a:xfrm>
            <a:off x="2940960" y="445273"/>
            <a:ext cx="3021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Sensai</a:t>
            </a: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 Tenant Directory App 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直線單箭頭接點 16">
            <a:extLst>
              <a:ext uri="{FF2B5EF4-FFF2-40B4-BE49-F238E27FC236}">
                <a16:creationId xmlns:a16="http://schemas.microsoft.com/office/drawing/2014/main" id="{709C9919-4707-024D-A5C1-A99BF0F411EE}"/>
              </a:ext>
            </a:extLst>
          </p:cNvPr>
          <p:cNvCxnSpPr>
            <a:cxnSpLocks/>
          </p:cNvCxnSpPr>
          <p:nvPr/>
        </p:nvCxnSpPr>
        <p:spPr>
          <a:xfrm>
            <a:off x="4684501" y="2305927"/>
            <a:ext cx="0" cy="97231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110">
            <a:extLst>
              <a:ext uri="{FF2B5EF4-FFF2-40B4-BE49-F238E27FC236}">
                <a16:creationId xmlns:a16="http://schemas.microsoft.com/office/drawing/2014/main" id="{7B4F6E9D-5941-0442-B176-494FB4B4929A}"/>
              </a:ext>
            </a:extLst>
          </p:cNvPr>
          <p:cNvSpPr txBox="1"/>
          <p:nvPr/>
        </p:nvSpPr>
        <p:spPr>
          <a:xfrm>
            <a:off x="4612044" y="2920310"/>
            <a:ext cx="4037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Auto Validation and Promotion System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線單箭頭接點 16">
            <a:extLst>
              <a:ext uri="{FF2B5EF4-FFF2-40B4-BE49-F238E27FC236}">
                <a16:creationId xmlns:a16="http://schemas.microsoft.com/office/drawing/2014/main" id="{D1554586-6CC0-7F4F-B53E-D35923CF77A9}"/>
              </a:ext>
            </a:extLst>
          </p:cNvPr>
          <p:cNvCxnSpPr>
            <a:cxnSpLocks/>
          </p:cNvCxnSpPr>
          <p:nvPr/>
        </p:nvCxnSpPr>
        <p:spPr>
          <a:xfrm flipH="1" flipV="1">
            <a:off x="3532238" y="2305927"/>
            <a:ext cx="1045842" cy="125504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110">
            <a:extLst>
              <a:ext uri="{FF2B5EF4-FFF2-40B4-BE49-F238E27FC236}">
                <a16:creationId xmlns:a16="http://schemas.microsoft.com/office/drawing/2014/main" id="{66AE6299-1E1B-A741-A744-9CAD7932486A}"/>
              </a:ext>
            </a:extLst>
          </p:cNvPr>
          <p:cNvSpPr txBox="1"/>
          <p:nvPr/>
        </p:nvSpPr>
        <p:spPr>
          <a:xfrm>
            <a:off x="3498274" y="2953876"/>
            <a:ext cx="70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Failed</a:t>
            </a:r>
            <a:endParaRPr lang="zh-TW" alt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文字方塊 110">
            <a:extLst>
              <a:ext uri="{FF2B5EF4-FFF2-40B4-BE49-F238E27FC236}">
                <a16:creationId xmlns:a16="http://schemas.microsoft.com/office/drawing/2014/main" id="{C681DE5B-66F4-004E-AE5B-71860F6C9DB5}"/>
              </a:ext>
            </a:extLst>
          </p:cNvPr>
          <p:cNvSpPr txBox="1"/>
          <p:nvPr/>
        </p:nvSpPr>
        <p:spPr>
          <a:xfrm>
            <a:off x="10209363" y="4539374"/>
            <a:ext cx="1851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Sensai</a:t>
            </a:r>
            <a:r>
              <a:rPr lang="en-US" altLang="zh-TW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 Member</a:t>
            </a:r>
            <a:endParaRPr lang="zh-TW" alt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單箭頭接點 16">
            <a:extLst>
              <a:ext uri="{FF2B5EF4-FFF2-40B4-BE49-F238E27FC236}">
                <a16:creationId xmlns:a16="http://schemas.microsoft.com/office/drawing/2014/main" id="{3B53548F-24E3-B148-B513-5C529E0FFD4B}"/>
              </a:ext>
            </a:extLst>
          </p:cNvPr>
          <p:cNvCxnSpPr>
            <a:cxnSpLocks/>
          </p:cNvCxnSpPr>
          <p:nvPr/>
        </p:nvCxnSpPr>
        <p:spPr>
          <a:xfrm>
            <a:off x="2126240" y="1578031"/>
            <a:ext cx="942575" cy="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110">
            <a:extLst>
              <a:ext uri="{FF2B5EF4-FFF2-40B4-BE49-F238E27FC236}">
                <a16:creationId xmlns:a16="http://schemas.microsoft.com/office/drawing/2014/main" id="{23D1D28F-8E52-E84A-A3BA-455DD647F669}"/>
              </a:ext>
            </a:extLst>
          </p:cNvPr>
          <p:cNvSpPr txBox="1"/>
          <p:nvPr/>
        </p:nvSpPr>
        <p:spPr>
          <a:xfrm>
            <a:off x="799238" y="1259042"/>
            <a:ext cx="134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Customers: Onboarding Requests</a:t>
            </a:r>
            <a:endParaRPr lang="zh-TW" altLang="en-US" sz="1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直線單箭頭接點 16">
            <a:extLst>
              <a:ext uri="{FF2B5EF4-FFF2-40B4-BE49-F238E27FC236}">
                <a16:creationId xmlns:a16="http://schemas.microsoft.com/office/drawing/2014/main" id="{A228C646-A393-B343-950C-CF6B1CAFCE24}"/>
              </a:ext>
            </a:extLst>
          </p:cNvPr>
          <p:cNvCxnSpPr>
            <a:cxnSpLocks/>
          </p:cNvCxnSpPr>
          <p:nvPr/>
        </p:nvCxnSpPr>
        <p:spPr>
          <a:xfrm flipH="1">
            <a:off x="2126240" y="1786417"/>
            <a:ext cx="929542" cy="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110">
            <a:extLst>
              <a:ext uri="{FF2B5EF4-FFF2-40B4-BE49-F238E27FC236}">
                <a16:creationId xmlns:a16="http://schemas.microsoft.com/office/drawing/2014/main" id="{54AF7144-3288-D740-AB98-E9BBA8190D8E}"/>
              </a:ext>
            </a:extLst>
          </p:cNvPr>
          <p:cNvSpPr txBox="1"/>
          <p:nvPr/>
        </p:nvSpPr>
        <p:spPr>
          <a:xfrm>
            <a:off x="3143602" y="2388874"/>
            <a:ext cx="1283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Information Collected</a:t>
            </a:r>
            <a:endParaRPr lang="zh-TW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圓角矩形 8">
                <a:extLst>
                  <a:ext uri="{FF2B5EF4-FFF2-40B4-BE49-F238E27FC236}">
                    <a16:creationId xmlns:a16="http://schemas.microsoft.com/office/drawing/2014/main" id="{ACD308FB-BB3A-4643-9384-281CE50C7B8A}"/>
                  </a:ext>
                </a:extLst>
              </p:cNvPr>
              <p:cNvSpPr/>
              <p:nvPr/>
            </p:nvSpPr>
            <p:spPr>
              <a:xfrm>
                <a:off x="4597895" y="4329879"/>
                <a:ext cx="2621321" cy="45879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generateStagedList</a:t>
                </a:r>
                <a:r>
                  <a:rPr lang="en-US" altLang="zh-TW" sz="1600" b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𝝀</m:t>
                    </m:r>
                  </m:oMath>
                </a14:m>
                <a:endParaRPr lang="zh-TW" alt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圓角矩形 8">
                <a:extLst>
                  <a:ext uri="{FF2B5EF4-FFF2-40B4-BE49-F238E27FC236}">
                    <a16:creationId xmlns:a16="http://schemas.microsoft.com/office/drawing/2014/main" id="{ACD308FB-BB3A-4643-9384-281CE50C7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95" y="4329879"/>
                <a:ext cx="2621321" cy="458792"/>
              </a:xfrm>
              <a:prstGeom prst="round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圓角矩形 8">
                <a:extLst>
                  <a:ext uri="{FF2B5EF4-FFF2-40B4-BE49-F238E27FC236}">
                    <a16:creationId xmlns:a16="http://schemas.microsoft.com/office/drawing/2014/main" id="{40DEFEAE-91CC-8648-8FD9-E549B20076FD}"/>
                  </a:ext>
                </a:extLst>
              </p:cNvPr>
              <p:cNvSpPr/>
              <p:nvPr/>
            </p:nvSpPr>
            <p:spPr>
              <a:xfrm>
                <a:off x="4586156" y="5348332"/>
                <a:ext cx="2621320" cy="45879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b="1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ValidateandPromote</a:t>
                </a:r>
                <a:r>
                  <a:rPr lang="en-US" altLang="zh-TW" sz="1600" b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𝝀</m:t>
                    </m:r>
                  </m:oMath>
                </a14:m>
                <a:endParaRPr lang="zh-TW" alt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圓角矩形 8">
                <a:extLst>
                  <a:ext uri="{FF2B5EF4-FFF2-40B4-BE49-F238E27FC236}">
                    <a16:creationId xmlns:a16="http://schemas.microsoft.com/office/drawing/2014/main" id="{40DEFEAE-91CC-8648-8FD9-E549B2007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156" y="5348332"/>
                <a:ext cx="2621320" cy="458792"/>
              </a:xfrm>
              <a:prstGeom prst="roundRect">
                <a:avLst/>
              </a:prstGeom>
              <a:blipFill>
                <a:blip r:embed="rId4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圓角矩形 8">
            <a:extLst>
              <a:ext uri="{FF2B5EF4-FFF2-40B4-BE49-F238E27FC236}">
                <a16:creationId xmlns:a16="http://schemas.microsoft.com/office/drawing/2014/main" id="{0ADE0B75-F0AF-A240-B646-A5E51ABDBE37}"/>
              </a:ext>
            </a:extLst>
          </p:cNvPr>
          <p:cNvSpPr/>
          <p:nvPr/>
        </p:nvSpPr>
        <p:spPr>
          <a:xfrm>
            <a:off x="4600305" y="5848524"/>
            <a:ext cx="2621319" cy="38492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Live Tenant List (S3) 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直線單箭頭接點 16">
            <a:extLst>
              <a:ext uri="{FF2B5EF4-FFF2-40B4-BE49-F238E27FC236}">
                <a16:creationId xmlns:a16="http://schemas.microsoft.com/office/drawing/2014/main" id="{77542518-356B-8F4B-9C1F-A9CFDE9C67A0}"/>
              </a:ext>
            </a:extLst>
          </p:cNvPr>
          <p:cNvCxnSpPr>
            <a:cxnSpLocks/>
          </p:cNvCxnSpPr>
          <p:nvPr/>
        </p:nvCxnSpPr>
        <p:spPr>
          <a:xfrm flipV="1">
            <a:off x="7214797" y="5320234"/>
            <a:ext cx="840445" cy="14760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圓角矩形 8">
            <a:extLst>
              <a:ext uri="{FF2B5EF4-FFF2-40B4-BE49-F238E27FC236}">
                <a16:creationId xmlns:a16="http://schemas.microsoft.com/office/drawing/2014/main" id="{75DB8EDB-D428-FA4B-98B0-31BDCCE4FB35}"/>
              </a:ext>
            </a:extLst>
          </p:cNvPr>
          <p:cNvSpPr/>
          <p:nvPr/>
        </p:nvSpPr>
        <p:spPr>
          <a:xfrm flipH="1">
            <a:off x="8059661" y="4330460"/>
            <a:ext cx="1640745" cy="1288095"/>
          </a:xfrm>
          <a:prstGeom prst="roundRect">
            <a:avLst/>
          </a:prstGeom>
          <a:solidFill>
            <a:srgbClr val="DB32DD"/>
          </a:solidFill>
          <a:ln>
            <a:solidFill>
              <a:srgbClr val="DB3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CloudWatch </a:t>
            </a:r>
            <a:endParaRPr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文字方塊 110">
            <a:extLst>
              <a:ext uri="{FF2B5EF4-FFF2-40B4-BE49-F238E27FC236}">
                <a16:creationId xmlns:a16="http://schemas.microsoft.com/office/drawing/2014/main" id="{09371A5D-0D3C-3845-84F6-F2B76ECD281E}"/>
              </a:ext>
            </a:extLst>
          </p:cNvPr>
          <p:cNvSpPr txBox="1"/>
          <p:nvPr/>
        </p:nvSpPr>
        <p:spPr>
          <a:xfrm flipH="1">
            <a:off x="7214797" y="5145680"/>
            <a:ext cx="70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Failed</a:t>
            </a:r>
            <a:endParaRPr lang="zh-TW" alt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線單箭頭接點 16">
            <a:extLst>
              <a:ext uri="{FF2B5EF4-FFF2-40B4-BE49-F238E27FC236}">
                <a16:creationId xmlns:a16="http://schemas.microsoft.com/office/drawing/2014/main" id="{E7C4434D-0C4B-E342-BE34-5BE6F81E4D73}"/>
              </a:ext>
            </a:extLst>
          </p:cNvPr>
          <p:cNvCxnSpPr>
            <a:cxnSpLocks/>
          </p:cNvCxnSpPr>
          <p:nvPr/>
        </p:nvCxnSpPr>
        <p:spPr>
          <a:xfrm flipV="1">
            <a:off x="7230162" y="4606322"/>
            <a:ext cx="818017" cy="373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110">
            <a:extLst>
              <a:ext uri="{FF2B5EF4-FFF2-40B4-BE49-F238E27FC236}">
                <a16:creationId xmlns:a16="http://schemas.microsoft.com/office/drawing/2014/main" id="{AE669307-0930-6E4F-B07F-24394183D90D}"/>
              </a:ext>
            </a:extLst>
          </p:cNvPr>
          <p:cNvSpPr txBox="1"/>
          <p:nvPr/>
        </p:nvSpPr>
        <p:spPr>
          <a:xfrm flipH="1">
            <a:off x="7224742" y="4462603"/>
            <a:ext cx="70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Failed</a:t>
            </a:r>
            <a:endParaRPr lang="zh-TW" alt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直線單箭頭接點 16">
            <a:extLst>
              <a:ext uri="{FF2B5EF4-FFF2-40B4-BE49-F238E27FC236}">
                <a16:creationId xmlns:a16="http://schemas.microsoft.com/office/drawing/2014/main" id="{AED23FA6-4575-504A-9CBF-5D5585DE43D9}"/>
              </a:ext>
            </a:extLst>
          </p:cNvPr>
          <p:cNvCxnSpPr>
            <a:cxnSpLocks/>
          </p:cNvCxnSpPr>
          <p:nvPr/>
        </p:nvCxnSpPr>
        <p:spPr>
          <a:xfrm>
            <a:off x="9700406" y="4771649"/>
            <a:ext cx="764240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8">
            <a:extLst>
              <a:ext uri="{FF2B5EF4-FFF2-40B4-BE49-F238E27FC236}">
                <a16:creationId xmlns:a16="http://schemas.microsoft.com/office/drawing/2014/main" id="{7919C712-49FC-0E41-913E-71E5A1AA6034}"/>
              </a:ext>
            </a:extLst>
          </p:cNvPr>
          <p:cNvSpPr/>
          <p:nvPr/>
        </p:nvSpPr>
        <p:spPr>
          <a:xfrm>
            <a:off x="4586156" y="4833834"/>
            <a:ext cx="2621321" cy="45879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Staged Tenant List (S3)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圓角矩形 8">
            <a:extLst>
              <a:ext uri="{FF2B5EF4-FFF2-40B4-BE49-F238E27FC236}">
                <a16:creationId xmlns:a16="http://schemas.microsoft.com/office/drawing/2014/main" id="{EC26119F-4B67-6A45-8C19-03F26BFEFD04}"/>
              </a:ext>
            </a:extLst>
          </p:cNvPr>
          <p:cNvSpPr/>
          <p:nvPr/>
        </p:nvSpPr>
        <p:spPr>
          <a:xfrm>
            <a:off x="4607893" y="3833161"/>
            <a:ext cx="2610078" cy="45879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Sensai</a:t>
            </a: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 Tenant Table(DB)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圓角矩形 8">
            <a:extLst>
              <a:ext uri="{FF2B5EF4-FFF2-40B4-BE49-F238E27FC236}">
                <a16:creationId xmlns:a16="http://schemas.microsoft.com/office/drawing/2014/main" id="{D3CADCB7-55FB-134F-B256-3D6F6D4D7ED7}"/>
              </a:ext>
            </a:extLst>
          </p:cNvPr>
          <p:cNvSpPr/>
          <p:nvPr/>
        </p:nvSpPr>
        <p:spPr>
          <a:xfrm>
            <a:off x="1298998" y="5174506"/>
            <a:ext cx="1995206" cy="787623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字方塊 110">
            <a:extLst>
              <a:ext uri="{FF2B5EF4-FFF2-40B4-BE49-F238E27FC236}">
                <a16:creationId xmlns:a16="http://schemas.microsoft.com/office/drawing/2014/main" id="{46A9E3DE-3F3F-1D4A-88AF-C2F9D50C1F31}"/>
              </a:ext>
            </a:extLst>
          </p:cNvPr>
          <p:cNvSpPr txBox="1"/>
          <p:nvPr/>
        </p:nvSpPr>
        <p:spPr>
          <a:xfrm>
            <a:off x="1241965" y="4845175"/>
            <a:ext cx="2104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Midway Factory</a:t>
            </a:r>
            <a:endParaRPr lang="zh-TW" alt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直線單箭頭接點 16">
            <a:extLst>
              <a:ext uri="{FF2B5EF4-FFF2-40B4-BE49-F238E27FC236}">
                <a16:creationId xmlns:a16="http://schemas.microsoft.com/office/drawing/2014/main" id="{6DBB6ED6-FD90-B04A-B66A-F77C02187607}"/>
              </a:ext>
            </a:extLst>
          </p:cNvPr>
          <p:cNvCxnSpPr>
            <a:cxnSpLocks/>
          </p:cNvCxnSpPr>
          <p:nvPr/>
        </p:nvCxnSpPr>
        <p:spPr>
          <a:xfrm flipH="1">
            <a:off x="3294204" y="5520866"/>
            <a:ext cx="1283876" cy="0"/>
          </a:xfrm>
          <a:prstGeom prst="straightConnector1">
            <a:avLst/>
          </a:prstGeom>
          <a:ln w="412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16">
            <a:extLst>
              <a:ext uri="{FF2B5EF4-FFF2-40B4-BE49-F238E27FC236}">
                <a16:creationId xmlns:a16="http://schemas.microsoft.com/office/drawing/2014/main" id="{7CB704C7-3919-1C41-86CA-A93BF8D73324}"/>
              </a:ext>
            </a:extLst>
          </p:cNvPr>
          <p:cNvCxnSpPr>
            <a:cxnSpLocks/>
          </p:cNvCxnSpPr>
          <p:nvPr/>
        </p:nvCxnSpPr>
        <p:spPr>
          <a:xfrm>
            <a:off x="3294204" y="5667289"/>
            <a:ext cx="1283876" cy="0"/>
          </a:xfrm>
          <a:prstGeom prst="straightConnector1">
            <a:avLst/>
          </a:prstGeom>
          <a:ln w="412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圓角矩形 8">
            <a:extLst>
              <a:ext uri="{FF2B5EF4-FFF2-40B4-BE49-F238E27FC236}">
                <a16:creationId xmlns:a16="http://schemas.microsoft.com/office/drawing/2014/main" id="{53CD4EBA-1CEA-984C-92B7-538A1C705FAB}"/>
              </a:ext>
            </a:extLst>
          </p:cNvPr>
          <p:cNvSpPr/>
          <p:nvPr/>
        </p:nvSpPr>
        <p:spPr>
          <a:xfrm>
            <a:off x="1445081" y="5283963"/>
            <a:ext cx="1698521" cy="55196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Midway Endpoints</a:t>
            </a:r>
            <a:endParaRPr lang="zh-TW" altLang="en-US" sz="1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線單箭頭接點 16">
            <a:extLst>
              <a:ext uri="{FF2B5EF4-FFF2-40B4-BE49-F238E27FC236}">
                <a16:creationId xmlns:a16="http://schemas.microsoft.com/office/drawing/2014/main" id="{499521BF-5E43-244B-B2B5-6A4DCA76AFBF}"/>
              </a:ext>
            </a:extLst>
          </p:cNvPr>
          <p:cNvCxnSpPr>
            <a:cxnSpLocks/>
          </p:cNvCxnSpPr>
          <p:nvPr/>
        </p:nvCxnSpPr>
        <p:spPr>
          <a:xfrm flipV="1">
            <a:off x="7247113" y="5508931"/>
            <a:ext cx="840445" cy="147608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110">
            <a:extLst>
              <a:ext uri="{FF2B5EF4-FFF2-40B4-BE49-F238E27FC236}">
                <a16:creationId xmlns:a16="http://schemas.microsoft.com/office/drawing/2014/main" id="{2FDA09AF-1818-D642-A5FD-586900BAC8D4}"/>
              </a:ext>
            </a:extLst>
          </p:cNvPr>
          <p:cNvSpPr txBox="1"/>
          <p:nvPr/>
        </p:nvSpPr>
        <p:spPr>
          <a:xfrm flipH="1">
            <a:off x="7154010" y="5628102"/>
            <a:ext cx="113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Succeeded</a:t>
            </a:r>
            <a:endParaRPr lang="zh-TW" altLang="en-US" sz="1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直線單箭頭接點 16">
            <a:extLst>
              <a:ext uri="{FF2B5EF4-FFF2-40B4-BE49-F238E27FC236}">
                <a16:creationId xmlns:a16="http://schemas.microsoft.com/office/drawing/2014/main" id="{82211720-864F-E240-8A43-89CBE03147F4}"/>
              </a:ext>
            </a:extLst>
          </p:cNvPr>
          <p:cNvCxnSpPr>
            <a:cxnSpLocks/>
          </p:cNvCxnSpPr>
          <p:nvPr/>
        </p:nvCxnSpPr>
        <p:spPr>
          <a:xfrm>
            <a:off x="9700406" y="4974507"/>
            <a:ext cx="76424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21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49895E9-BD79-475D-0AEE-09B7B2B37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346" y="952500"/>
            <a:ext cx="7581900" cy="24765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1B06F41-A630-304A-7657-63DD4621A3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11" t="7416" r="29046" b="20972"/>
          <a:stretch/>
        </p:blipFill>
        <p:spPr>
          <a:xfrm>
            <a:off x="3654548" y="3601278"/>
            <a:ext cx="5439495" cy="135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6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圖表 的圖片&#10;&#10;自動產生的描述">
            <a:extLst>
              <a:ext uri="{FF2B5EF4-FFF2-40B4-BE49-F238E27FC236}">
                <a16:creationId xmlns:a16="http://schemas.microsoft.com/office/drawing/2014/main" id="{D86A9872-91F1-97A8-3350-709E2F4C3A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" r="7289"/>
          <a:stretch/>
        </p:blipFill>
        <p:spPr>
          <a:xfrm>
            <a:off x="3479800" y="909121"/>
            <a:ext cx="5029200" cy="2900879"/>
          </a:xfrm>
          <a:prstGeom prst="rect">
            <a:avLst/>
          </a:prstGeom>
        </p:spPr>
      </p:pic>
      <p:sp>
        <p:nvSpPr>
          <p:cNvPr id="8" name="圓角矩形 6">
            <a:extLst>
              <a:ext uri="{FF2B5EF4-FFF2-40B4-BE49-F238E27FC236}">
                <a16:creationId xmlns:a16="http://schemas.microsoft.com/office/drawing/2014/main" id="{0C60FDCD-2D37-0399-38F4-2D52BFBBEC44}"/>
              </a:ext>
            </a:extLst>
          </p:cNvPr>
          <p:cNvSpPr/>
          <p:nvPr/>
        </p:nvSpPr>
        <p:spPr>
          <a:xfrm>
            <a:off x="7518399" y="2682606"/>
            <a:ext cx="880535" cy="897109"/>
          </a:xfrm>
          <a:prstGeom prst="roundRect">
            <a:avLst>
              <a:gd name="adj" fmla="val 15705"/>
            </a:avLst>
          </a:prstGeom>
          <a:solidFill>
            <a:schemeClr val="bg1">
              <a:alpha val="0"/>
            </a:schemeClr>
          </a:solidFill>
          <a:ln w="47625">
            <a:solidFill>
              <a:srgbClr val="DB3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26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EFA5D3F-E5CA-E6ED-0B97-DB7CD0E489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7" t="9408" r="4023" b="2151"/>
          <a:stretch/>
        </p:blipFill>
        <p:spPr>
          <a:xfrm>
            <a:off x="4097867" y="4325834"/>
            <a:ext cx="4224867" cy="1761700"/>
          </a:xfrm>
          <a:prstGeom prst="rect">
            <a:avLst/>
          </a:prstGeom>
        </p:spPr>
      </p:pic>
      <p:sp>
        <p:nvSpPr>
          <p:cNvPr id="10" name="圓角矩形 6">
            <a:extLst>
              <a:ext uri="{FF2B5EF4-FFF2-40B4-BE49-F238E27FC236}">
                <a16:creationId xmlns:a16="http://schemas.microsoft.com/office/drawing/2014/main" id="{FB5425F9-3DD3-A3D2-3665-73CE8994529B}"/>
              </a:ext>
            </a:extLst>
          </p:cNvPr>
          <p:cNvSpPr/>
          <p:nvPr/>
        </p:nvSpPr>
        <p:spPr>
          <a:xfrm>
            <a:off x="3996265" y="4325834"/>
            <a:ext cx="4402669" cy="1846366"/>
          </a:xfrm>
          <a:prstGeom prst="roundRect">
            <a:avLst>
              <a:gd name="adj" fmla="val 15705"/>
            </a:avLst>
          </a:prstGeom>
          <a:solidFill>
            <a:schemeClr val="bg1">
              <a:alpha val="0"/>
            </a:schemeClr>
          </a:solidFill>
          <a:ln w="47625">
            <a:solidFill>
              <a:srgbClr val="DB3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2600"/>
              </a:solidFill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A582178-1468-6186-9F34-5D90C6AA8BAB}"/>
              </a:ext>
            </a:extLst>
          </p:cNvPr>
          <p:cNvCxnSpPr>
            <a:cxnSpLocks/>
          </p:cNvCxnSpPr>
          <p:nvPr/>
        </p:nvCxnSpPr>
        <p:spPr>
          <a:xfrm flipV="1">
            <a:off x="4258733" y="3552083"/>
            <a:ext cx="3259666" cy="773751"/>
          </a:xfrm>
          <a:prstGeom prst="line">
            <a:avLst/>
          </a:prstGeom>
          <a:ln w="44450">
            <a:solidFill>
              <a:srgbClr val="DB32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C9B73E59-B5EE-1345-92C7-F9DE33018DA3}"/>
              </a:ext>
            </a:extLst>
          </p:cNvPr>
          <p:cNvCxnSpPr>
            <a:cxnSpLocks/>
          </p:cNvCxnSpPr>
          <p:nvPr/>
        </p:nvCxnSpPr>
        <p:spPr>
          <a:xfrm flipV="1">
            <a:off x="8144933" y="3579715"/>
            <a:ext cx="177801" cy="746119"/>
          </a:xfrm>
          <a:prstGeom prst="line">
            <a:avLst/>
          </a:prstGeom>
          <a:ln w="44450">
            <a:solidFill>
              <a:srgbClr val="DB32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10">
            <a:extLst>
              <a:ext uri="{FF2B5EF4-FFF2-40B4-BE49-F238E27FC236}">
                <a16:creationId xmlns:a16="http://schemas.microsoft.com/office/drawing/2014/main" id="{30DE68FC-A888-71C4-0035-F2B01B326582}"/>
              </a:ext>
            </a:extLst>
          </p:cNvPr>
          <p:cNvSpPr txBox="1"/>
          <p:nvPr/>
        </p:nvSpPr>
        <p:spPr>
          <a:xfrm>
            <a:off x="3996265" y="3131160"/>
            <a:ext cx="1840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DB32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RAFT on File Sharing System</a:t>
            </a:r>
            <a:endParaRPr lang="zh-TW" altLang="en-US" sz="1600" b="1" dirty="0">
              <a:solidFill>
                <a:srgbClr val="DB32D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44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2A32FE9-6444-D329-8E34-CBA0E7C8E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71" r="6890" b="16102"/>
          <a:stretch/>
        </p:blipFill>
        <p:spPr>
          <a:xfrm>
            <a:off x="6635750" y="1299633"/>
            <a:ext cx="3693584" cy="37719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57D4893-7805-3BF0-85C0-B3DF94E511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81" r="7157" b="7187"/>
          <a:stretch/>
        </p:blipFill>
        <p:spPr>
          <a:xfrm>
            <a:off x="2614083" y="1299633"/>
            <a:ext cx="3693584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695C581-5530-2D05-909E-0094668A4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6" t="2782" r="3745" b="8300"/>
          <a:stretch/>
        </p:blipFill>
        <p:spPr>
          <a:xfrm>
            <a:off x="1095529" y="1004755"/>
            <a:ext cx="3713535" cy="361604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0745933-CB64-9EFC-6C64-6729BAAED3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" t="1789" r="9071" b="5635"/>
          <a:stretch/>
        </p:blipFill>
        <p:spPr>
          <a:xfrm>
            <a:off x="5003800" y="998289"/>
            <a:ext cx="3623733" cy="361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7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9217</TotalTime>
  <Words>250</Words>
  <Application>Microsoft Macintosh PowerPoint</Application>
  <PresentationFormat>寬螢幕</PresentationFormat>
  <Paragraphs>108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許彥橙</dc:creator>
  <cp:lastModifiedBy>彥橙 許</cp:lastModifiedBy>
  <cp:revision>672</cp:revision>
  <dcterms:created xsi:type="dcterms:W3CDTF">2020-06-29T07:33:04Z</dcterms:created>
  <dcterms:modified xsi:type="dcterms:W3CDTF">2023-04-13T22:36:54Z</dcterms:modified>
</cp:coreProperties>
</file>