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5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1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29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47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00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7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3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54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95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8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2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789802-7BA7-4AB4-9C5D-619EE902358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313812-CEDE-481C-9A7E-EBBB541FC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3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43696" y="562320"/>
            <a:ext cx="10048035" cy="805597"/>
          </a:xfrm>
        </p:spPr>
        <p:txBody>
          <a:bodyPr anchor="t"/>
          <a:lstStyle/>
          <a:p>
            <a:pPr algn="l"/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業績統計表</a:t>
            </a:r>
          </a:p>
        </p:txBody>
      </p:sp>
    </p:spTree>
    <p:extLst>
      <p:ext uri="{BB962C8B-B14F-4D97-AF65-F5344CB8AC3E}">
        <p14:creationId xmlns:p14="http://schemas.microsoft.com/office/powerpoint/2010/main" val="78595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Garamond</vt:lpstr>
      <vt:lpstr>有機</vt:lpstr>
      <vt:lpstr>業績統計表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Shantel</dc:creator>
  <cp:lastModifiedBy>clairteng</cp:lastModifiedBy>
  <cp:revision>20</cp:revision>
  <dcterms:created xsi:type="dcterms:W3CDTF">2015-03-26T06:39:31Z</dcterms:created>
  <dcterms:modified xsi:type="dcterms:W3CDTF">2020-05-15T01:52:46Z</dcterms:modified>
</cp:coreProperties>
</file>