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5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1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29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47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00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7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3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54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95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8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2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789802-7BA7-4AB4-9C5D-619EE902358D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3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CI033600&#38468;&#26360;&#31684;&#20363;\&#38468;&#37636;A\A02.xlsx!&#26989;&#32318;&#32113;&#35336;&#34920;!%5bA02.xlsx%5d&#26989;&#32318;&#32113;&#35336;&#34920;%20&#22294;&#34920;%20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43696" y="562320"/>
            <a:ext cx="10048035" cy="805597"/>
          </a:xfrm>
        </p:spPr>
        <p:txBody>
          <a:bodyPr anchor="t"/>
          <a:lstStyle/>
          <a:p>
            <a:pPr algn="l"/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業績統計表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3A6752E7-F3EC-45C0-AA77-387F9655A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18650"/>
              </p:ext>
            </p:extLst>
          </p:nvPr>
        </p:nvGraphicFramePr>
        <p:xfrm>
          <a:off x="1846263" y="1250950"/>
          <a:ext cx="8499475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6115162" imgH="3562323" progId="Excel.Sheet.12">
                  <p:link updateAutomatic="1"/>
                </p:oleObj>
              </mc:Choice>
              <mc:Fallback>
                <p:oleObj name="Worksheet" r:id="rId3" imgW="6115162" imgH="356232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263" y="1250950"/>
                        <a:ext cx="8499475" cy="495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95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連結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Garamond</vt:lpstr>
      <vt:lpstr>有機</vt:lpstr>
      <vt:lpstr>C:\ACI033600附書範例\附錄A\A02.xlsx!業績統計表![A02.xlsx]業績統計表 圖表 2</vt:lpstr>
      <vt:lpstr>業績統計表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Shantel</dc:creator>
  <cp:lastModifiedBy>clairteng</cp:lastModifiedBy>
  <cp:revision>19</cp:revision>
  <dcterms:created xsi:type="dcterms:W3CDTF">2015-03-26T06:39:31Z</dcterms:created>
  <dcterms:modified xsi:type="dcterms:W3CDTF">2020-05-05T07:17:33Z</dcterms:modified>
</cp:coreProperties>
</file>