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4B8C-7A07-45CA-A5F4-3EA98CD2A112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F7B1-4AE7-447C-B4FC-2E6E27AF3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952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4B8C-7A07-45CA-A5F4-3EA98CD2A112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F7B1-4AE7-447C-B4FC-2E6E27AF3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628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4B8C-7A07-45CA-A5F4-3EA98CD2A112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F7B1-4AE7-447C-B4FC-2E6E27AF3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51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4B8C-7A07-45CA-A5F4-3EA98CD2A112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F7B1-4AE7-447C-B4FC-2E6E27AF3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961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4B8C-7A07-45CA-A5F4-3EA98CD2A112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F7B1-4AE7-447C-B4FC-2E6E27AF3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645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4B8C-7A07-45CA-A5F4-3EA98CD2A112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F7B1-4AE7-447C-B4FC-2E6E27AF3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18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4B8C-7A07-45CA-A5F4-3EA98CD2A112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F7B1-4AE7-447C-B4FC-2E6E27AF3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654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4B8C-7A07-45CA-A5F4-3EA98CD2A112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F7B1-4AE7-447C-B4FC-2E6E27AF3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77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4B8C-7A07-45CA-A5F4-3EA98CD2A112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F7B1-4AE7-447C-B4FC-2E6E27AF3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0858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4B8C-7A07-45CA-A5F4-3EA98CD2A112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F7B1-4AE7-447C-B4FC-2E6E27AF3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176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4B8C-7A07-45CA-A5F4-3EA98CD2A112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F7B1-4AE7-447C-B4FC-2E6E27AF3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22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A4B8C-7A07-45CA-A5F4-3EA98CD2A112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6F7B1-4AE7-447C-B4FC-2E6E27AF3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3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48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908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411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80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96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4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62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51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49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974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78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08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61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369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80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寬螢幕</PresentationFormat>
  <Paragraphs>0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帳戶</dc:creator>
  <cp:lastModifiedBy>Microsoft 帳戶</cp:lastModifiedBy>
  <cp:revision>7</cp:revision>
  <dcterms:created xsi:type="dcterms:W3CDTF">2023-02-18T03:58:49Z</dcterms:created>
  <dcterms:modified xsi:type="dcterms:W3CDTF">2023-02-18T04:07:25Z</dcterms:modified>
</cp:coreProperties>
</file>